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tags/tag1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notesMasterIdLst>
    <p:notesMasterId r:id="rId12"/>
  </p:notesMasterIdLst>
  <p:sldIdLst>
    <p:sldId id="316" r:id="rId2"/>
    <p:sldId id="353" r:id="rId3"/>
    <p:sldId id="380" r:id="rId4"/>
    <p:sldId id="381" r:id="rId5"/>
    <p:sldId id="382" r:id="rId6"/>
    <p:sldId id="383" r:id="rId7"/>
    <p:sldId id="384" r:id="rId8"/>
    <p:sldId id="385" r:id="rId9"/>
    <p:sldId id="386" r:id="rId10"/>
    <p:sldId id="279" r:id="rId11"/>
  </p:sldIdLst>
  <p:sldSz cx="12192000" cy="6858000"/>
  <p:notesSz cx="6858000" cy="9144000"/>
  <p:defaultTextStyle>
    <a:defPPr>
      <a:defRPr lang="zh-CN"/>
    </a:defPPr>
    <a:lvl1pPr marL="0" lvl="0"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1pPr>
    <a:lvl2pPr marL="457200" lvl="1"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2pPr>
    <a:lvl3pPr marL="914400" lvl="2"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3pPr>
    <a:lvl4pPr marL="1371600" lvl="3"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4pPr>
    <a:lvl5pPr marL="1828800" lvl="4"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5pPr>
    <a:lvl6pPr marL="2286000" lvl="5"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6pPr>
    <a:lvl7pPr marL="2743200" lvl="6"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7pPr>
    <a:lvl8pPr marL="3200400" lvl="7"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8pPr>
    <a:lvl9pPr marL="3657600" lvl="8" indent="0" algn="l" defTabSz="914400" eaLnBrk="0" fontAlgn="base" latinLnBrk="0" hangingPunct="0">
      <a:spcBef>
        <a:spcPct val="0"/>
      </a:spcBef>
      <a:spcAft>
        <a:spcPct val="0"/>
      </a:spcAft>
      <a:buNone/>
      <a:defRPr sz="1800" b="0" i="0" u="none" kern="1200" baseline="0">
        <a:solidFill>
          <a:schemeClr val="tx1"/>
        </a:solidFill>
        <a:latin typeface="Arial" panose="020B0604020202020204" pitchFamily="34" charset="0"/>
        <a:ea typeface="黑体" panose="02010609060101010101" pitchFamily="49"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047"/>
    <p:restoredTop sz="94660"/>
  </p:normalViewPr>
  <p:slideViewPr>
    <p:cSldViewPr snapToGrid="0">
      <p:cViewPr>
        <p:scale>
          <a:sx n="66" d="100"/>
          <a:sy n="66" d="100"/>
        </p:scale>
        <p:origin x="-774" y="-198"/>
      </p:cViewPr>
      <p:guideLst>
        <p:guide orient="horz" pos="2160"/>
        <p:guide pos="3840"/>
      </p:guideLst>
    </p:cSldViewPr>
  </p:slideViewPr>
  <p:notesTextViewPr>
    <p:cViewPr>
      <p:scale>
        <a:sx n="1" d="1"/>
        <a:sy n="1" d="1"/>
      </p:scale>
      <p:origin x="0" y="0"/>
    </p:cViewPr>
  </p:notesTextViewPr>
  <p:sorterViewPr showFormatting="0">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marL="0" marR="0" lvl="0" indent="0" algn="l"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marL="0" marR="0" lvl="0" indent="0" algn="r" defTabSz="914400" rtl="0" eaLnBrk="1" latinLnBrk="0" hangingPunct="1">
              <a:spcBef>
                <a:spcPts val="0"/>
              </a:spcBef>
              <a:spcAft>
                <a:spcPts val="0"/>
              </a:spcAft>
              <a:buClrTx/>
              <a:buSzTx/>
              <a:buFontTx/>
              <a:buNone/>
              <a:defRPr/>
            </a:pPr>
            <a:fld id="{EA4338FE-D192-4467-9981-26BEB333B20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p>
          <a:p>
            <a:pPr marL="457200" marR="0" lvl="1"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p>
          <a:p>
            <a:pPr marL="914400" marR="0" lvl="2"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p>
          <a:p>
            <a:pPr marL="1371600" marR="0" lvl="3"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p>
          <a:p>
            <a:pPr marL="1828800" marR="0" lvl="4" indent="0" algn="l" defTabSz="914400" rtl="0" eaLnBrk="1" latinLnBrk="0" hangingPunct="1">
              <a:spcBef>
                <a:spcPts val="0"/>
              </a:spcBef>
              <a:spcAft>
                <a:spcPts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marL="0" marR="0" lvl="0" indent="0" algn="l"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marL="0" marR="0" lvl="0" indent="0" algn="r" defTabSz="914400" rtl="0" eaLnBrk="1" latinLnBrk="0" hangingPunct="1">
              <a:spcBef>
                <a:spcPts val="0"/>
              </a:spcBef>
              <a:spcAft>
                <a:spcPts val="0"/>
              </a:spcAft>
              <a:buClrTx/>
              <a:buSzTx/>
              <a:buFontTx/>
              <a:buNone/>
              <a:defRPr/>
            </a:pPr>
            <a:fld id="{DE2AA6D5-BE7A-4A02-A9A9-BB0437949346}"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标题幻灯片">
    <p:bg>
      <p:bgPr>
        <a:solidFill>
          <a:schemeClr val="bg1"/>
        </a:solidFill>
        <a:effectLst/>
      </p:bgPr>
    </p:bg>
    <p:spTree>
      <p:nvGrpSpPr>
        <p:cNvPr id="1" name=""/>
        <p:cNvGrpSpPr/>
        <p:nvPr/>
      </p:nvGrpSpPr>
      <p:grpSpPr>
        <a:xfrm>
          <a:off x="0" y="0"/>
          <a:ext cx="0" cy="0"/>
          <a:chOff x="0" y="0"/>
          <a:chExt cx="0" cy="0"/>
        </a:xfrm>
      </p:grpSpPr>
      <p:pic>
        <p:nvPicPr>
          <p:cNvPr id="2050" name="图片 7"/>
          <p:cNvPicPr>
            <a:picLocks noChangeAspect="1"/>
          </p:cNvPicPr>
          <p:nvPr/>
        </p:nvPicPr>
        <p:blipFill>
          <a:blip r:embed="rId2"/>
          <a:srcRect l="233" t="12302" r="1752" b="16008"/>
          <a:stretch>
            <a:fillRect/>
          </a:stretch>
        </p:blipFill>
        <p:spPr>
          <a:xfrm>
            <a:off x="0" y="0"/>
            <a:ext cx="12192000" cy="6858000"/>
          </a:xfrm>
          <a:prstGeom prst="rect">
            <a:avLst/>
          </a:prstGeom>
          <a:noFill/>
          <a:ln w="9525">
            <a:noFill/>
            <a:miter/>
          </a:ln>
        </p:spPr>
      </p:pic>
      <p:sp>
        <p:nvSpPr>
          <p:cNvPr id="3" name="KSO_CT2"/>
          <p:cNvSpPr>
            <a:spLocks noGrp="1"/>
          </p:cNvSpPr>
          <p:nvPr>
            <p:ph type="subTitle" idx="1"/>
          </p:nvPr>
        </p:nvSpPr>
        <p:spPr>
          <a:xfrm>
            <a:off x="6845057" y="2408790"/>
            <a:ext cx="3927896" cy="404959"/>
          </a:xfrm>
          <a:prstGeom prst="roundRect">
            <a:avLst>
              <a:gd name="adj" fmla="val 50000"/>
            </a:avLst>
          </a:prstGeom>
          <a:noFill/>
          <a:ln>
            <a:noFill/>
          </a:ln>
        </p:spPr>
        <p:txBody>
          <a:bodyPr vert="horz" anchor="ctr">
            <a:noAutofit/>
          </a:bodyPr>
          <a:lstStyle>
            <a:lvl1pPr marL="0" indent="0" algn="ctr">
              <a:buNone/>
              <a:defRPr sz="1800" b="0" baseline="0">
                <a:solidFill>
                  <a:schemeClr val="tx1"/>
                </a:solidFill>
                <a:effectLst/>
                <a:latin typeface="+mn-lt"/>
                <a:ea typeface="+mn-ea"/>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dirty="0" smtClean="0"/>
          </a:p>
        </p:txBody>
      </p:sp>
      <p:sp>
        <p:nvSpPr>
          <p:cNvPr id="7" name="KSO_CT1"/>
          <p:cNvSpPr>
            <a:spLocks noGrp="1"/>
          </p:cNvSpPr>
          <p:nvPr>
            <p:ph type="title"/>
          </p:nvPr>
        </p:nvSpPr>
        <p:spPr>
          <a:xfrm>
            <a:off x="6429551" y="1311200"/>
            <a:ext cx="4970255" cy="1074552"/>
          </a:xfrm>
        </p:spPr>
        <p:txBody>
          <a:bodyPr vert="horz" anchor="b">
            <a:noAutofit/>
          </a:bodyPr>
          <a:lstStyle>
            <a:lvl1pPr algn="ctr">
              <a:defRPr sz="3200" b="1" kern="1000" baseline="0">
                <a:solidFill>
                  <a:schemeClr val="accent1"/>
                </a:solidFill>
                <a:effectLst/>
                <a:latin typeface="+mj-lt"/>
                <a:ea typeface="+mj-ea"/>
              </a:defRPr>
            </a:lvl1pPr>
          </a:lstStyle>
          <a:p>
            <a:r>
              <a:rPr lang="zh-CN" altLang="en-US" smtClean="0"/>
              <a:t>单击此处编辑母版标题样式</a:t>
            </a:r>
            <a:endParaRPr lang="zh-CN" altLang="en-US" dirty="0"/>
          </a:p>
        </p:txBody>
      </p:sp>
      <p:sp>
        <p:nvSpPr>
          <p:cNvPr id="9" name="KSO_FD"/>
          <p:cNvSpPr>
            <a:spLocks noGrp="1"/>
          </p:cNvSpPr>
          <p:nvPr>
            <p:ph type="dt" sz="half" idx="2"/>
          </p:nvPr>
        </p:nvSpPr>
        <p:spPr>
          <a:xfrm>
            <a:off x="838200" y="6451600"/>
            <a:ext cx="2743200" cy="365125"/>
          </a:xfrm>
          <a:prstGeom prst="rect">
            <a:avLst/>
          </a:prstGeom>
        </p:spPr>
        <p:txBody>
          <a:bodyPr vert="horz" lIns="91440" tIns="45720" rIns="91440" bIns="45720" rtlCol="0" anchor="ctr"/>
          <a:lstStyle/>
          <a:p>
            <a:pPr marL="0" marR="0" indent="0" defTabSz="914400" rtl="0" eaLnBrk="1" latinLnBrk="0" hangingPunct="1">
              <a:spcBef>
                <a:spcPts val="0"/>
              </a:spcBef>
              <a:spcAft>
                <a:spcPts val="0"/>
              </a:spcAft>
              <a:buClrTx/>
              <a:buSzTx/>
              <a:buFontTx/>
              <a:buNone/>
              <a:defRPr/>
            </a:pPr>
            <a:fld id="{BD00F58D-02E2-4010-BC95-AB9B0C997EA1}" type="datetimeFigureOut">
              <a:rPr kumimoji="0" lang="zh-CN" altLang="en-US" b="0" i="0" kern="1200" cap="none" spc="0" normalizeH="0" baseline="0" noProof="0" smtClean="0">
                <a:latin typeface="+mn-lt"/>
                <a:ea typeface="+mn-ea"/>
                <a:cs typeface="+mn-cs"/>
              </a:rPr>
              <a:pPr marL="0" marR="0" indent="0" defTabSz="914400" rtl="0" eaLnBrk="1" latinLnBrk="0" hangingPunct="1">
                <a:spcBef>
                  <a:spcPts val="0"/>
                </a:spcBef>
                <a:spcAft>
                  <a:spcPts val="0"/>
                </a:spcAft>
                <a:buClrTx/>
                <a:buSzTx/>
                <a:buFontTx/>
                <a:buNone/>
                <a:defRPr/>
              </a:pPr>
              <a:t>2016/8/19</a:t>
            </a:fld>
            <a:endParaRPr kumimoji="0" lang="zh-CN" altLang="en-US" b="0" i="0" kern="1200" cap="none" spc="0" normalizeH="0" baseline="0" noProof="0" smtClean="0">
              <a:latin typeface="+mn-lt"/>
              <a:ea typeface="+mn-ea"/>
              <a:cs typeface="+mn-cs"/>
            </a:endParaRPr>
          </a:p>
        </p:txBody>
      </p:sp>
      <p:sp>
        <p:nvSpPr>
          <p:cNvPr id="10" name="KSO_FT"/>
          <p:cNvSpPr>
            <a:spLocks noGrp="1"/>
          </p:cNvSpPr>
          <p:nvPr>
            <p:ph type="ftr" sz="quarter" idx="3"/>
          </p:nvPr>
        </p:nvSpPr>
        <p:spPr>
          <a:xfrm>
            <a:off x="4038600" y="6451600"/>
            <a:ext cx="4114800" cy="365125"/>
          </a:xfrm>
          <a:prstGeom prst="rect">
            <a:avLst/>
          </a:prstGeom>
        </p:spPr>
        <p:txBody>
          <a:bodyPr vert="horz" lIns="91440" tIns="45720" rIns="91440" bIns="45720" rtlCol="0" anchor="ctr"/>
          <a:lstStyle/>
          <a:p>
            <a:pPr marL="0" marR="0" indent="0" defTabSz="914400" rtl="0" eaLnBrk="1" latinLnBrk="0" hangingPunct="1">
              <a:spcBef>
                <a:spcPts val="0"/>
              </a:spcBef>
              <a:spcAft>
                <a:spcPts val="0"/>
              </a:spcAft>
              <a:buClrTx/>
              <a:buSzTx/>
              <a:buFontTx/>
              <a:buNone/>
              <a:defRPr/>
            </a:pPr>
            <a:endParaRPr kumimoji="0" lang="zh-CN" altLang="en-US" b="0" i="0" kern="1200" cap="none" spc="0" normalizeH="0" baseline="0" noProof="0">
              <a:latin typeface="+mn-lt"/>
              <a:ea typeface="+mn-ea"/>
              <a:cs typeface="+mn-cs"/>
            </a:endParaRPr>
          </a:p>
        </p:txBody>
      </p:sp>
      <p:sp>
        <p:nvSpPr>
          <p:cNvPr id="11" name="KSO_FN"/>
          <p:cNvSpPr>
            <a:spLocks noGrp="1"/>
          </p:cNvSpPr>
          <p:nvPr>
            <p:ph type="sldNum" sz="quarter" idx="4"/>
          </p:nvPr>
        </p:nvSpPr>
        <p:spPr>
          <a:xfrm>
            <a:off x="8610600" y="6451600"/>
            <a:ext cx="2743200" cy="365125"/>
          </a:xfrm>
          <a:prstGeom prst="rect">
            <a:avLst/>
          </a:prstGeom>
        </p:spPr>
        <p:txBody>
          <a:bodyPr vert="horz" lIns="91440" tIns="45720" rIns="91440" bIns="45720" rtlCol="0" anchor="ctr"/>
          <a:lstStyle/>
          <a:p>
            <a:pPr marL="0" marR="0" indent="0" defTabSz="914400" rtl="0" eaLnBrk="1" latinLnBrk="0" hangingPunct="1">
              <a:spcBef>
                <a:spcPts val="0"/>
              </a:spcBef>
              <a:spcAft>
                <a:spcPts val="0"/>
              </a:spcAft>
              <a:buClrTx/>
              <a:buSzTx/>
              <a:buFontTx/>
              <a:buNone/>
              <a:defRPr/>
            </a:pPr>
            <a:fld id="{96B2F9F3-2D6E-447C-92BD-471A0AE1828C}" type="slidenum">
              <a:rPr kumimoji="0" lang="zh-CN" altLang="en-US" b="0" i="0" kern="1200" cap="none" spc="0" normalizeH="0" baseline="0" noProof="0" smtClean="0">
                <a:latin typeface="+mn-lt"/>
                <a:ea typeface="+mn-ea"/>
                <a:cs typeface="+mn-cs"/>
              </a:rPr>
              <a:pPr marL="0" marR="0" indent="0" defTabSz="914400" rtl="0" eaLnBrk="1" latinLnBrk="0" hangingPunct="1">
                <a:spcBef>
                  <a:spcPts val="0"/>
                </a:spcBef>
                <a:spcAft>
                  <a:spcPts val="0"/>
                </a:spcAft>
                <a:buClrTx/>
                <a:buSzTx/>
                <a:buFontTx/>
                <a:buNone/>
                <a:defRPr/>
              </a:pPr>
              <a:t>‹#›</a:t>
            </a:fld>
            <a:endParaRPr kumimoji="0" lang="zh-CN" altLang="en-US" b="0" i="0" kern="1200" cap="none" spc="0" normalizeH="0" baseline="0" noProof="0">
              <a:latin typeface="+mn-lt"/>
              <a:ea typeface="+mn-ea"/>
              <a:cs typeface="+mn-cs"/>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p:txBody>
      </p:sp>
      <p:sp>
        <p:nvSpPr>
          <p:cNvPr id="4" name="日期占位符 3"/>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10171291" y="365125"/>
            <a:ext cx="1182511" cy="5811838"/>
          </a:xfrm>
        </p:spPr>
        <p:txBody>
          <a:bodyPr vert="eaVert"/>
          <a:lstStyle/>
          <a:p>
            <a:r>
              <a:rPr lang="zh-CN" altLang="en-US" smtClean="0"/>
              <a:t>单击此处编辑母版标题样式</a:t>
            </a:r>
            <a:endParaRPr lang="en-US" dirty="0"/>
          </a:p>
        </p:txBody>
      </p:sp>
      <p:sp>
        <p:nvSpPr>
          <p:cNvPr id="3" name="KSO_BC1"/>
          <p:cNvSpPr>
            <a:spLocks noGrp="1"/>
          </p:cNvSpPr>
          <p:nvPr>
            <p:ph type="body" orient="vert" idx="1"/>
          </p:nvPr>
        </p:nvSpPr>
        <p:spPr>
          <a:xfrm>
            <a:off x="2113843" y="365125"/>
            <a:ext cx="7933269" cy="5811838"/>
          </a:xfrm>
        </p:spPr>
        <p:txBody>
          <a:bodyPr vert="eaVert"/>
          <a:lstStyle/>
          <a:p>
            <a:pPr lvl="0"/>
            <a:r>
              <a:rPr lang="zh-CN" altLang="en-US" smtClean="0"/>
              <a:t>单击此处编辑母版文本样式</a:t>
            </a:r>
          </a:p>
          <a:p>
            <a:pPr lvl="1"/>
            <a:r>
              <a:rPr lang="zh-CN" altLang="en-US" smtClean="0"/>
              <a:t>第二级</a:t>
            </a:r>
          </a:p>
        </p:txBody>
      </p:sp>
      <p:sp>
        <p:nvSpPr>
          <p:cNvPr id="4" name="日期占位符 3"/>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p:txBody>
          <a:bodyPr>
            <a:normAutofit/>
          </a:bodyPr>
          <a:lstStyle>
            <a:lvl1pPr>
              <a:defRPr sz="3200"/>
            </a:lvl1pPr>
          </a:lstStyle>
          <a:p>
            <a:r>
              <a:rPr lang="zh-CN" altLang="en-US" smtClean="0"/>
              <a:t>单击此处编辑母版标题样式</a:t>
            </a:r>
            <a:endParaRPr lang="en-US" dirty="0"/>
          </a:p>
        </p:txBody>
      </p:sp>
      <p:sp>
        <p:nvSpPr>
          <p:cNvPr id="3" name="KSO_BC1"/>
          <p:cNvSpPr>
            <a:spLocks noGrp="1"/>
          </p:cNvSpPr>
          <p:nvPr>
            <p:ph idx="1"/>
          </p:nvPr>
        </p:nvSpPr>
        <p:spPr/>
        <p:txBody>
          <a:bodyPr>
            <a:normAutofit/>
          </a:bodyPr>
          <a:lstStyle>
            <a:lvl1pPr>
              <a:defRPr sz="2400">
                <a:solidFill>
                  <a:schemeClr val="accent1"/>
                </a:solidFill>
              </a:defRPr>
            </a:lvl1pPr>
            <a:lvl2pPr>
              <a:defRPr sz="2000" b="0"/>
            </a:lvl2pPr>
          </a:lstStyle>
          <a:p>
            <a:pPr lvl="0"/>
            <a:r>
              <a:rPr lang="zh-CN" altLang="en-US" dirty="0" smtClean="0"/>
              <a:t>单击此处编辑母版文本样式</a:t>
            </a:r>
          </a:p>
          <a:p>
            <a:pPr lvl="1"/>
            <a:r>
              <a:rPr lang="zh-CN" altLang="en-US" dirty="0" smtClean="0"/>
              <a:t>第二级</a:t>
            </a:r>
          </a:p>
        </p:txBody>
      </p:sp>
      <p:sp>
        <p:nvSpPr>
          <p:cNvPr id="4" name="日期占位符 3"/>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p:nvPr>
        </p:nvSpPr>
        <p:spPr>
          <a:xfrm>
            <a:off x="2098676" y="2108202"/>
            <a:ext cx="7994651" cy="1235075"/>
          </a:xfrm>
        </p:spPr>
        <p:txBody>
          <a:bodyPr anchor="b">
            <a:normAutofit/>
          </a:bodyPr>
          <a:lstStyle>
            <a:lvl1pPr algn="ctr">
              <a:defRPr sz="2700">
                <a:solidFill>
                  <a:schemeClr val="accent1"/>
                </a:solidFill>
                <a:effectLst/>
              </a:defRPr>
            </a:lvl1pPr>
          </a:lstStyle>
          <a:p>
            <a:r>
              <a:rPr lang="zh-CN" altLang="en-US" smtClean="0"/>
              <a:t>单击此处编辑母版标题样式</a:t>
            </a:r>
            <a:endParaRPr lang="en-US" dirty="0"/>
          </a:p>
        </p:txBody>
      </p:sp>
      <p:sp>
        <p:nvSpPr>
          <p:cNvPr id="3" name="KSO_ST2"/>
          <p:cNvSpPr>
            <a:spLocks noGrp="1"/>
          </p:cNvSpPr>
          <p:nvPr>
            <p:ph type="body" idx="1"/>
          </p:nvPr>
        </p:nvSpPr>
        <p:spPr>
          <a:xfrm>
            <a:off x="4050894" y="3400425"/>
            <a:ext cx="4090217" cy="357478"/>
          </a:xfrm>
          <a:prstGeom prst="roundRect">
            <a:avLst>
              <a:gd name="adj" fmla="val 50000"/>
            </a:avLst>
          </a:prstGeom>
          <a:noFill/>
        </p:spPr>
        <p:txBody>
          <a:bodyPr anchor="ctr">
            <a:normAutofit/>
          </a:bodyPr>
          <a:lstStyle>
            <a:lvl1pPr marL="0" indent="0" algn="ctr">
              <a:buNone/>
              <a:defRPr sz="12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399823" y="1244603"/>
            <a:ext cx="5080000" cy="4932363"/>
          </a:xfrm>
        </p:spPr>
        <p:txBody>
          <a:bodyPr/>
          <a:lstStyle/>
          <a:p>
            <a:pPr lvl="0"/>
            <a:r>
              <a:rPr lang="zh-CN" altLang="en-US" smtClean="0"/>
              <a:t>单击此处编辑母版文本样式</a:t>
            </a:r>
          </a:p>
          <a:p>
            <a:pPr lvl="1"/>
            <a:r>
              <a:rPr lang="zh-CN" altLang="en-US" smtClean="0"/>
              <a:t>第二级</a:t>
            </a:r>
          </a:p>
        </p:txBody>
      </p:sp>
      <p:sp>
        <p:nvSpPr>
          <p:cNvPr id="4" name="KSO_BC2"/>
          <p:cNvSpPr>
            <a:spLocks noGrp="1"/>
          </p:cNvSpPr>
          <p:nvPr>
            <p:ph sz="half" idx="2"/>
          </p:nvPr>
        </p:nvSpPr>
        <p:spPr>
          <a:xfrm>
            <a:off x="6519334" y="1244603"/>
            <a:ext cx="5094116" cy="4932363"/>
          </a:xfrm>
        </p:spPr>
        <p:txBody>
          <a:bodyPr/>
          <a:lstStyle/>
          <a:p>
            <a:pPr lvl="0"/>
            <a:r>
              <a:rPr lang="zh-CN" altLang="en-US" smtClean="0"/>
              <a:t>单击此处编辑母版文本样式</a:t>
            </a:r>
          </a:p>
          <a:p>
            <a:pPr lvl="1"/>
            <a:r>
              <a:rPr lang="zh-CN" altLang="en-US" smtClean="0"/>
              <a:t>第二级</a:t>
            </a:r>
          </a:p>
        </p:txBody>
      </p:sp>
      <p:sp>
        <p:nvSpPr>
          <p:cNvPr id="5" name="日期占位符 4"/>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2302932" y="118532"/>
            <a:ext cx="9312101" cy="71702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9436" y="1376362"/>
            <a:ext cx="5157787" cy="823912"/>
          </a:xfr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KSO_BC1"/>
          <p:cNvSpPr>
            <a:spLocks noGrp="1"/>
          </p:cNvSpPr>
          <p:nvPr>
            <p:ph sz="half" idx="2"/>
          </p:nvPr>
        </p:nvSpPr>
        <p:spPr>
          <a:xfrm>
            <a:off x="1099436" y="2200274"/>
            <a:ext cx="5157787" cy="3684588"/>
          </a:xfrm>
        </p:spPr>
        <p:txBody>
          <a:bodyPr/>
          <a:lstStyle/>
          <a:p>
            <a:pPr lvl="0"/>
            <a:r>
              <a:rPr lang="zh-CN" altLang="en-US" smtClean="0"/>
              <a:t>单击此处编辑母版文本样式</a:t>
            </a:r>
          </a:p>
          <a:p>
            <a:pPr lvl="1"/>
            <a:r>
              <a:rPr lang="zh-CN" altLang="en-US" smtClean="0"/>
              <a:t>第二级</a:t>
            </a:r>
          </a:p>
        </p:txBody>
      </p:sp>
      <p:sp>
        <p:nvSpPr>
          <p:cNvPr id="5" name="Text Placeholder 4"/>
          <p:cNvSpPr>
            <a:spLocks noGrp="1"/>
          </p:cNvSpPr>
          <p:nvPr>
            <p:ph type="body" sz="quarter" idx="3"/>
          </p:nvPr>
        </p:nvSpPr>
        <p:spPr>
          <a:xfrm>
            <a:off x="6431847" y="1376362"/>
            <a:ext cx="5183188" cy="823912"/>
          </a:xfr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KSO_BC2"/>
          <p:cNvSpPr>
            <a:spLocks noGrp="1"/>
          </p:cNvSpPr>
          <p:nvPr>
            <p:ph sz="quarter" idx="4"/>
          </p:nvPr>
        </p:nvSpPr>
        <p:spPr>
          <a:xfrm>
            <a:off x="6431847" y="2200274"/>
            <a:ext cx="5183188" cy="3684588"/>
          </a:xfrm>
        </p:spPr>
        <p:txBody>
          <a:bodyPr/>
          <a:lstStyle/>
          <a:p>
            <a:pPr lvl="0"/>
            <a:r>
              <a:rPr lang="zh-CN" altLang="en-US" smtClean="0"/>
              <a:t>单击此处编辑母版文本样式</a:t>
            </a:r>
          </a:p>
          <a:p>
            <a:pPr lvl="1"/>
            <a:r>
              <a:rPr lang="zh-CN" altLang="en-US" smtClean="0"/>
              <a:t>第二级</a:t>
            </a:r>
          </a:p>
        </p:txBody>
      </p:sp>
      <p:sp>
        <p:nvSpPr>
          <p:cNvPr id="7" name="日期占位符 6"/>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日期占位符 2"/>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1144591" y="533402"/>
            <a:ext cx="3932237" cy="1600200"/>
          </a:xfrm>
        </p:spPr>
        <p:txBody>
          <a:bodyPr anchor="b"/>
          <a:lstStyle>
            <a:lvl1pPr>
              <a:defRPr sz="2400"/>
            </a:lvl1pPr>
          </a:lstStyle>
          <a:p>
            <a:r>
              <a:rPr lang="zh-CN" altLang="en-US" smtClean="0"/>
              <a:t>单击此处编辑母版标题样式</a:t>
            </a:r>
            <a:endParaRPr lang="en-US" dirty="0"/>
          </a:p>
        </p:txBody>
      </p:sp>
      <p:sp>
        <p:nvSpPr>
          <p:cNvPr id="3" name="KSO_BC1"/>
          <p:cNvSpPr>
            <a:spLocks noGrp="1"/>
          </p:cNvSpPr>
          <p:nvPr>
            <p:ph idx="1"/>
          </p:nvPr>
        </p:nvSpPr>
        <p:spPr>
          <a:xfrm>
            <a:off x="5487989" y="1063631"/>
            <a:ext cx="6172200" cy="4873625"/>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p:txBody>
      </p:sp>
      <p:sp>
        <p:nvSpPr>
          <p:cNvPr id="4" name="KSO_BC2"/>
          <p:cNvSpPr>
            <a:spLocks noGrp="1"/>
          </p:cNvSpPr>
          <p:nvPr>
            <p:ph type="body" sz="half" idx="2"/>
          </p:nvPr>
        </p:nvSpPr>
        <p:spPr>
          <a:xfrm>
            <a:off x="1144591" y="2133602"/>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1246192" y="457200"/>
            <a:ext cx="3932237" cy="1600200"/>
          </a:xfrm>
        </p:spPr>
        <p:txBody>
          <a:bodyPr anchor="b"/>
          <a:lstStyle>
            <a:lvl1pPr>
              <a:defRPr sz="2400"/>
            </a:lvl1pPr>
          </a:lstStyle>
          <a:p>
            <a:r>
              <a:rPr lang="zh-CN" altLang="en-US" smtClean="0"/>
              <a:t>单击此处编辑母版标题样式</a:t>
            </a:r>
            <a:endParaRPr lang="en-US" dirty="0"/>
          </a:p>
        </p:txBody>
      </p:sp>
      <p:sp>
        <p:nvSpPr>
          <p:cNvPr id="3" name="KSO_BC1"/>
          <p:cNvSpPr>
            <a:spLocks noGrp="1" noChangeAspect="1"/>
          </p:cNvSpPr>
          <p:nvPr>
            <p:ph type="pic" idx="1"/>
          </p:nvPr>
        </p:nvSpPr>
        <p:spPr>
          <a:xfrm>
            <a:off x="5442833" y="987429"/>
            <a:ext cx="6172200" cy="4873625"/>
          </a:xfrm>
        </p:spPr>
        <p:txBody>
          <a:bodyPr vert="horz" lIns="91440" tIns="45720" rIns="91440" bIns="45720" rtlCol="0" anchor="t">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just" defTabSz="685800" rtl="0" eaLnBrk="1" latinLnBrk="0" hangingPunct="1">
              <a:lnSpc>
                <a:spcPct val="110000"/>
              </a:lnSpc>
              <a:spcBef>
                <a:spcPts val="1200"/>
              </a:spcBef>
              <a:spcAft>
                <a:spcPts val="0"/>
              </a:spcAft>
              <a:buClr>
                <a:schemeClr val="accent2"/>
              </a:buClr>
              <a:buSzPct val="50000"/>
              <a:buFont typeface="Wingdings 2" panose="05020102010507070707" pitchFamily="18" charset="2"/>
              <a:buNone/>
              <a:defRPr/>
            </a:pPr>
            <a:r>
              <a:rPr kumimoji="0" lang="zh-CN" altLang="en-US" sz="2400" b="1" i="0" u="none" strike="noStrike" kern="1200" cap="none" spc="0" normalizeH="0" baseline="0" noProof="0" smtClean="0">
                <a:ln>
                  <a:noFill/>
                </a:ln>
                <a:solidFill>
                  <a:schemeClr val="accent1"/>
                </a:solidFill>
                <a:effectLst/>
                <a:uLnTx/>
                <a:uFillTx/>
                <a:latin typeface="+mn-lt"/>
                <a:ea typeface="+mn-ea"/>
                <a:cs typeface="+mn-cs"/>
              </a:rPr>
              <a:t>单击图标添加图片</a:t>
            </a:r>
            <a:endParaRPr kumimoji="0" lang="en-US" altLang="en-US" sz="2400" b="1" i="0" u="none" strike="noStrike" kern="1200" cap="none" spc="0" normalizeH="0" baseline="0" noProof="0" dirty="0">
              <a:ln>
                <a:noFill/>
              </a:ln>
              <a:solidFill>
                <a:schemeClr val="accent1"/>
              </a:solidFill>
              <a:effectLst/>
              <a:uLnTx/>
              <a:uFillTx/>
              <a:latin typeface="+mn-lt"/>
              <a:ea typeface="+mn-ea"/>
              <a:cs typeface="+mn-cs"/>
            </a:endParaRPr>
          </a:p>
        </p:txBody>
      </p:sp>
      <p:sp>
        <p:nvSpPr>
          <p:cNvPr id="4" name="KSO_BC2"/>
          <p:cNvSpPr>
            <a:spLocks noGrp="1"/>
          </p:cNvSpPr>
          <p:nvPr>
            <p:ph type="body" sz="half" idx="2"/>
          </p:nvPr>
        </p:nvSpPr>
        <p:spPr>
          <a:xfrm>
            <a:off x="1246192"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图片 11"/>
          <p:cNvPicPr>
            <a:picLocks noChangeAspect="1"/>
          </p:cNvPicPr>
          <p:nvPr/>
        </p:nvPicPr>
        <p:blipFill>
          <a:blip r:embed="rId13"/>
          <a:srcRect l="1474" t="26028" r="6166" b="4485"/>
          <a:stretch>
            <a:fillRect/>
          </a:stretch>
        </p:blipFill>
        <p:spPr>
          <a:xfrm>
            <a:off x="0" y="2338388"/>
            <a:ext cx="7899400" cy="4519612"/>
          </a:xfrm>
          <a:prstGeom prst="rect">
            <a:avLst/>
          </a:prstGeom>
          <a:noFill/>
          <a:ln w="9525">
            <a:noFill/>
            <a:miter/>
          </a:ln>
        </p:spPr>
      </p:pic>
      <p:sp>
        <p:nvSpPr>
          <p:cNvPr id="4" name="KSO_FD"/>
          <p:cNvSpPr>
            <a:spLocks noGrp="1"/>
          </p:cNvSpPr>
          <p:nvPr>
            <p:ph type="dt" sz="half" idx="2"/>
          </p:nvPr>
        </p:nvSpPr>
        <p:spPr>
          <a:xfrm>
            <a:off x="838200" y="6451600"/>
            <a:ext cx="2743200" cy="365125"/>
          </a:xfrm>
          <a:prstGeom prst="rect">
            <a:avLst/>
          </a:prstGeom>
        </p:spPr>
        <p:txBody>
          <a:bodyPr vert="horz" lIns="91440" tIns="45720" rIns="91440" bIns="45720" rtlCol="0" anchor="ctr"/>
          <a:lstStyle>
            <a:lvl1pPr algn="l">
              <a:defRPr sz="1200">
                <a:solidFill>
                  <a:schemeClr val="tx1"/>
                </a:solidFill>
              </a:defRPr>
            </a:lvl1pPr>
          </a:lstStyle>
          <a:p>
            <a:pPr marL="0" marR="0" lvl="0" indent="0" algn="l" defTabSz="914400" rtl="0" eaLnBrk="1" latinLnBrk="0" hangingPunct="1">
              <a:spcBef>
                <a:spcPts val="0"/>
              </a:spcBef>
              <a:spcAft>
                <a:spcPts val="0"/>
              </a:spcAft>
              <a:buClrTx/>
              <a:buSzTx/>
              <a:buFontTx/>
              <a:buNone/>
              <a:defRPr/>
            </a:pPr>
            <a:fld id="{BD00F58D-02E2-4010-BC95-AB9B0C997EA1}" type="datetimeFigureOut">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l" defTabSz="914400" rtl="0" eaLnBrk="1" latinLnBrk="0" hangingPunct="1">
                <a:spcBef>
                  <a:spcPts val="0"/>
                </a:spcBef>
                <a:spcAft>
                  <a:spcPts val="0"/>
                </a:spcAft>
                <a:buClrTx/>
                <a:buSzTx/>
                <a:buFontTx/>
                <a:buNone/>
                <a:defRPr/>
              </a:pPr>
              <a:t>2016/8/19</a:t>
            </a:fld>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KSO_FT"/>
          <p:cNvSpPr>
            <a:spLocks noGrp="1"/>
          </p:cNvSpPr>
          <p:nvPr>
            <p:ph type="ftr" sz="quarter" idx="3"/>
          </p:nvPr>
        </p:nvSpPr>
        <p:spPr>
          <a:xfrm>
            <a:off x="4038600" y="6451600"/>
            <a:ext cx="4114800" cy="365125"/>
          </a:xfrm>
          <a:prstGeom prst="rect">
            <a:avLst/>
          </a:prstGeom>
        </p:spPr>
        <p:txBody>
          <a:bodyPr vert="horz" lIns="91440" tIns="45720" rIns="91440" bIns="45720" rtlCol="0" anchor="ctr"/>
          <a:lstStyle>
            <a:lvl1pPr algn="ctr">
              <a:defRPr sz="1200">
                <a:solidFill>
                  <a:schemeClr val="tx1"/>
                </a:solidFill>
              </a:defRPr>
            </a:lvl1pPr>
          </a:lstStyle>
          <a:p>
            <a:pPr marL="0" marR="0" lvl="0" indent="0" algn="ctr" defTabSz="914400" rtl="0" eaLnBrk="1" latinLnBrk="0" hangingPunct="1">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KSO_FN"/>
          <p:cNvSpPr>
            <a:spLocks noGrp="1"/>
          </p:cNvSpPr>
          <p:nvPr>
            <p:ph type="sldNum" sz="quarter" idx="4"/>
          </p:nvPr>
        </p:nvSpPr>
        <p:spPr>
          <a:xfrm>
            <a:off x="8610600" y="6451600"/>
            <a:ext cx="2743200" cy="365125"/>
          </a:xfrm>
          <a:prstGeom prst="rect">
            <a:avLst/>
          </a:prstGeom>
        </p:spPr>
        <p:txBody>
          <a:bodyPr vert="horz" lIns="91440" tIns="45720" rIns="91440" bIns="45720" rtlCol="0" anchor="ctr"/>
          <a:lstStyle>
            <a:lvl1pPr algn="r">
              <a:defRPr sz="1200">
                <a:solidFill>
                  <a:schemeClr val="tx1"/>
                </a:solidFill>
              </a:defRPr>
            </a:lvl1pPr>
          </a:lstStyle>
          <a:p>
            <a:pPr marL="0" marR="0" lvl="0" indent="0" algn="r" defTabSz="914400" rtl="0" eaLnBrk="1" latinLnBrk="0" hangingPunct="1">
              <a:spcBef>
                <a:spcPts val="0"/>
              </a:spcBef>
              <a:spcAft>
                <a:spcPts val="0"/>
              </a:spcAft>
              <a:buClrTx/>
              <a:buSzTx/>
              <a:buFontTx/>
              <a:buNone/>
              <a:defRPr/>
            </a:pPr>
            <a:fld id="{96B2F9F3-2D6E-447C-92BD-471A0AE1828C}" type="slidenum">
              <a:rPr kumimoji="0" lang="zh-CN" alt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latinLnBrk="0" hangingPunct="1">
                <a:spcBef>
                  <a:spcPts val="0"/>
                </a:spcBef>
                <a:spcAft>
                  <a:spcPts val="0"/>
                </a:spcAft>
                <a:buClrTx/>
                <a:buSzTx/>
                <a:buFontTx/>
                <a:buNone/>
                <a:defRPr/>
              </a:pPr>
              <a:t>‹#›</a:t>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030" name="KSO_BC1"/>
          <p:cNvSpPr>
            <a:spLocks noGrp="1"/>
          </p:cNvSpPr>
          <p:nvPr>
            <p:ph type="body" idx="1"/>
          </p:nvPr>
        </p:nvSpPr>
        <p:spPr>
          <a:xfrm>
            <a:off x="1138238" y="1133475"/>
            <a:ext cx="10488612" cy="5100638"/>
          </a:xfrm>
          <a:prstGeom prst="rect">
            <a:avLst/>
          </a:prstGeom>
          <a:noFill/>
          <a:ln w="9525">
            <a:noFill/>
            <a:miter/>
          </a:ln>
        </p:spPr>
        <p:txBody>
          <a:bodyPr/>
          <a:lstStyle/>
          <a:p>
            <a:pPr lvl="0"/>
            <a:r>
              <a:rPr lang="zh-CN" altLang="en-US" dirty="0"/>
              <a:t>单击此处编辑母版文本样式</a:t>
            </a:r>
          </a:p>
          <a:p>
            <a:pPr lvl="1"/>
            <a:r>
              <a:rPr lang="zh-CN" altLang="en-US" dirty="0"/>
              <a:t>第二级</a:t>
            </a:r>
          </a:p>
        </p:txBody>
      </p:sp>
      <p:sp>
        <p:nvSpPr>
          <p:cNvPr id="1031" name="KSO_BT1"/>
          <p:cNvSpPr>
            <a:spLocks noGrp="1"/>
          </p:cNvSpPr>
          <p:nvPr>
            <p:ph type="title"/>
          </p:nvPr>
        </p:nvSpPr>
        <p:spPr>
          <a:xfrm>
            <a:off x="673100" y="214313"/>
            <a:ext cx="10953750" cy="795337"/>
          </a:xfrm>
          <a:prstGeom prst="rect">
            <a:avLst/>
          </a:prstGeom>
          <a:noFill/>
          <a:ln w="9525">
            <a:noFill/>
            <a:miter/>
          </a:ln>
        </p:spPr>
        <p:txBody>
          <a:bodyPr anchor="ctr"/>
          <a:lstStyle/>
          <a:p>
            <a:pPr lvl="0"/>
            <a:r>
              <a:rPr lang="zh-CN" altLang="en-US" dirty="0"/>
              <a:t>单击此处编辑母版标题样式</a:t>
            </a:r>
            <a:endParaRPr lang="en-US" altLang="x-non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p:titleStyle>
    <p:bodyStyle>
      <a:lvl1pPr marL="361950" indent="-361950" algn="just" defTabSz="685800" rtl="0" eaLnBrk="1" latinLnBrk="0" hangingPunct="1">
        <a:lnSpc>
          <a:spcPct val="110000"/>
        </a:lnSpc>
        <a:spcBef>
          <a:spcPts val="1200"/>
        </a:spcBef>
        <a:spcAft>
          <a:spcPts val="0"/>
        </a:spcAft>
        <a:buClr>
          <a:schemeClr val="accent2"/>
        </a:buClr>
        <a:buSzPct val="50000"/>
        <a:buFont typeface="Wingdings 2" panose="05020102010507070707" pitchFamily="18" charset="2"/>
        <a:buChar char=""/>
        <a:defRPr lang="zh-CN" altLang="en-US" sz="2400" b="1" kern="1200" baseline="0" dirty="0" smtClean="0">
          <a:solidFill>
            <a:schemeClr val="accent1"/>
          </a:solidFill>
          <a:latin typeface="+mn-lt"/>
          <a:ea typeface="+mn-ea"/>
          <a:cs typeface="+mn-cs"/>
        </a:defRPr>
      </a:lvl1pPr>
      <a:lvl2pPr marL="361950" indent="-361950" algn="just" defTabSz="685800" rtl="0" eaLnBrk="1" latinLnBrk="0" hangingPunct="1">
        <a:lnSpc>
          <a:spcPct val="120000"/>
        </a:lnSpc>
        <a:spcBef>
          <a:spcPts val="0"/>
        </a:spcBef>
        <a:spcAft>
          <a:spcPts val="1200"/>
        </a:spcAft>
        <a:buClr>
          <a:schemeClr val="accent2">
            <a:lumMod val="60000"/>
            <a:lumOff val="40000"/>
          </a:schemeClr>
        </a:buClr>
        <a:buFont typeface="幼圆" panose="02010509060101010101" pitchFamily="49" charset="-122"/>
        <a:buChar char=" "/>
        <a:defRPr sz="2000" b="0" kern="1200" baseline="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slideLayout" Target="../slideLayouts/slideLayout7.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192.168.100.1/websites/stuzy/%E5%B0%8F%E7%BB%84%E6%97%A5%E5%BF%97.doc" TargetMode="External"/><Relationship Id="rId2" Type="http://schemas.openxmlformats.org/officeDocument/2006/relationships/hyperlink" Target="http://192.168.100.1/websites/stuzy/%E6%95%99%E5%B8%88%E6%BC%94%E7%A4%BA%E6%96%87%E7%A8%BF.ppt" TargetMode="External"/><Relationship Id="rId1" Type="http://schemas.openxmlformats.org/officeDocument/2006/relationships/slideLayout" Target="../slideLayouts/slideLayout7.xml"/><Relationship Id="rId4" Type="http://schemas.openxmlformats.org/officeDocument/2006/relationships/hyperlink" Target="http://192.168.100.1/websites/stuzy/%E7%BD%91%E7%BB%9C%E8%B5%84%E6%96%99%E9%87%87%E9%9B%86%E4%B8%8E%E5%A4%84%E7%90%86%E8%87%AA%E8%AF%84%E8%A1%A8.doc"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41095" y="1061720"/>
            <a:ext cx="9241790" cy="1385570"/>
          </a:xfrm>
        </p:spPr>
        <p:txBody>
          <a:bodyPr lIns="91440" tIns="45720" rIns="91440" bIns="45720" rtlCol="0" anchor="ctr" anchorCtr="0">
            <a:noAutofit/>
          </a:bodyPr>
          <a:lstStyle/>
          <a:p>
            <a:pPr lvl="0">
              <a:defRPr/>
            </a:pPr>
            <a:r>
              <a:rPr kumimoji="0" lang="zh-CN" altLang="da-DK" sz="5400" b="0" i="0" u="none" strike="noStrike" kern="1000" cap="none" spc="0" normalizeH="0" baseline="0" noProof="0" dirty="0" smtClean="0">
                <a:ln>
                  <a:noFill/>
                </a:ln>
                <a:solidFill>
                  <a:schemeClr val="accent1"/>
                </a:solidFill>
                <a:effectLst/>
                <a:uLnTx/>
                <a:uFillTx/>
                <a:latin typeface="华文琥珀" panose="02010800040101010101" charset="-122"/>
                <a:ea typeface="华文琥珀" panose="02010800040101010101" charset="-122"/>
                <a:cs typeface="+mj-cs"/>
              </a:rPr>
              <a:t>《</a:t>
            </a:r>
            <a:r>
              <a:rPr lang="zh-CN" altLang="en-US" sz="5400" dirty="0" smtClean="0"/>
              <a:t>如果石头会说话</a:t>
            </a:r>
            <a:r>
              <a:rPr kumimoji="0" lang="zh-CN" altLang="da-DK" sz="5400" b="0" i="0" u="none" strike="noStrike" kern="1000" cap="none" spc="0" normalizeH="0" baseline="0" noProof="0" dirty="0" smtClean="0">
                <a:ln>
                  <a:noFill/>
                </a:ln>
                <a:solidFill>
                  <a:schemeClr val="accent1"/>
                </a:solidFill>
                <a:effectLst/>
                <a:uLnTx/>
                <a:uFillTx/>
                <a:latin typeface="华文琥珀" panose="02010800040101010101" charset="-122"/>
                <a:ea typeface="华文琥珀" panose="02010800040101010101" charset="-122"/>
                <a:cs typeface="+mj-cs"/>
              </a:rPr>
              <a:t>》</a:t>
            </a:r>
            <a:r>
              <a:rPr kumimoji="0" lang="zh-CN" altLang="da-DK" sz="5400" b="0" i="0" u="none" strike="noStrike" kern="1000" cap="none" spc="0" normalizeH="0" baseline="0" noProof="0" dirty="0">
                <a:ln>
                  <a:noFill/>
                </a:ln>
                <a:solidFill>
                  <a:schemeClr val="accent1"/>
                </a:solidFill>
                <a:effectLst/>
                <a:uLnTx/>
                <a:uFillTx/>
                <a:latin typeface="华文琥珀" panose="02010800040101010101" charset="-122"/>
                <a:ea typeface="华文琥珀" panose="02010800040101010101" charset="-122"/>
                <a:cs typeface="+mj-cs"/>
              </a:rPr>
              <a:t>案例分享</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custDataLst>
              <p:tags r:id="rId2"/>
            </p:custDataLst>
          </p:nvPr>
        </p:nvCxnSpPr>
        <p:spPr>
          <a:xfrm rot="5400000">
            <a:off x="5037931" y="3420269"/>
            <a:ext cx="6840538"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custDataLst>
              <p:tags r:id="rId3"/>
            </p:custDataLst>
          </p:nvPr>
        </p:nvCxnSpPr>
        <p:spPr>
          <a:xfrm rot="5400000">
            <a:off x="5214144" y="3420269"/>
            <a:ext cx="6840538"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custDataLst>
              <p:tags r:id="rId4"/>
            </p:custDataLst>
          </p:nvPr>
        </p:nvCxnSpPr>
        <p:spPr>
          <a:xfrm>
            <a:off x="0" y="3805238"/>
            <a:ext cx="12192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custDataLst>
              <p:tags r:id="rId5"/>
            </p:custDataLst>
          </p:nvPr>
        </p:nvCxnSpPr>
        <p:spPr>
          <a:xfrm>
            <a:off x="0" y="3971925"/>
            <a:ext cx="12192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custDataLst>
              <p:tags r:id="rId6"/>
            </p:custDataLst>
          </p:nvPr>
        </p:nvCxnSpPr>
        <p:spPr>
          <a:xfrm>
            <a:off x="0" y="4387850"/>
            <a:ext cx="12192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grpSp>
        <p:nvGrpSpPr>
          <p:cNvPr id="14" name="组合 13"/>
          <p:cNvGrpSpPr/>
          <p:nvPr>
            <p:custDataLst>
              <p:tags r:id="rId7"/>
            </p:custDataLst>
          </p:nvPr>
        </p:nvGrpSpPr>
        <p:grpSpPr>
          <a:xfrm>
            <a:off x="6560111" y="3807491"/>
            <a:ext cx="539750" cy="743879"/>
            <a:chOff x="2467083" y="3299490"/>
            <a:chExt cx="539750" cy="743879"/>
          </a:xfrm>
          <a:solidFill>
            <a:schemeClr val="accent3"/>
          </a:solidFill>
        </p:grpSpPr>
        <p:sp>
          <p:nvSpPr>
            <p:cNvPr id="11" name="矩形 10"/>
            <p:cNvSpPr/>
            <p:nvPr/>
          </p:nvSpPr>
          <p:spPr>
            <a:xfrm>
              <a:off x="2467876" y="3598068"/>
              <a:ext cx="533400" cy="1500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 name="矩形 4"/>
            <p:cNvSpPr/>
            <p:nvPr/>
          </p:nvSpPr>
          <p:spPr>
            <a:xfrm>
              <a:off x="2467083" y="3299491"/>
              <a:ext cx="165100" cy="742940"/>
            </a:xfrm>
            <a:prstGeom prst="rect">
              <a:avLst/>
            </a:prstGeom>
            <a:grpFill/>
            <a:ln>
              <a:noFill/>
            </a:ln>
            <a:effectLst>
              <a:outerShdw blurRad="50800" dist="127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 name="矩形 5"/>
            <p:cNvSpPr/>
            <p:nvPr/>
          </p:nvSpPr>
          <p:spPr>
            <a:xfrm>
              <a:off x="2841733" y="3299490"/>
              <a:ext cx="165100" cy="743879"/>
            </a:xfrm>
            <a:prstGeom prst="rect">
              <a:avLst/>
            </a:prstGeom>
            <a:grpFill/>
            <a:ln>
              <a:noFill/>
            </a:ln>
            <a:effectLst>
              <a:outerShdw blurRad="50800" dist="12700" dir="108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2" name="组合 1"/>
          <p:cNvGrpSpPr/>
          <p:nvPr>
            <p:custDataLst>
              <p:tags r:id="rId8"/>
            </p:custDataLst>
          </p:nvPr>
        </p:nvGrpSpPr>
        <p:grpSpPr>
          <a:xfrm>
            <a:off x="5874457" y="3809872"/>
            <a:ext cx="533400" cy="742950"/>
            <a:chOff x="1781429" y="3301872"/>
            <a:chExt cx="533400" cy="742950"/>
          </a:xfrm>
          <a:solidFill>
            <a:schemeClr val="accent1"/>
          </a:solidFill>
        </p:grpSpPr>
        <p:sp>
          <p:nvSpPr>
            <p:cNvPr id="4" name="矩形 3"/>
            <p:cNvSpPr/>
            <p:nvPr/>
          </p:nvSpPr>
          <p:spPr>
            <a:xfrm>
              <a:off x="1965579" y="3428872"/>
              <a:ext cx="171450" cy="6159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 name="矩形 2"/>
            <p:cNvSpPr/>
            <p:nvPr/>
          </p:nvSpPr>
          <p:spPr>
            <a:xfrm>
              <a:off x="1781429" y="3301872"/>
              <a:ext cx="533400" cy="165100"/>
            </a:xfrm>
            <a:prstGeom prst="rect">
              <a:avLst/>
            </a:prstGeom>
            <a:grpFill/>
            <a:ln>
              <a:noFill/>
            </a:ln>
            <a:effectLst>
              <a:outerShdw blurRad="50800" dist="127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16" name="组合 15"/>
          <p:cNvGrpSpPr/>
          <p:nvPr>
            <p:custDataLst>
              <p:tags r:id="rId9"/>
            </p:custDataLst>
          </p:nvPr>
        </p:nvGrpSpPr>
        <p:grpSpPr>
          <a:xfrm>
            <a:off x="7249698" y="3767996"/>
            <a:ext cx="372214" cy="824410"/>
            <a:chOff x="3156670" y="3259996"/>
            <a:chExt cx="372214" cy="824410"/>
          </a:xfrm>
          <a:solidFill>
            <a:schemeClr val="accent2"/>
          </a:solidFill>
        </p:grpSpPr>
        <p:sp>
          <p:nvSpPr>
            <p:cNvPr id="19" name="任意多边形 18"/>
            <p:cNvSpPr/>
            <p:nvPr/>
          </p:nvSpPr>
          <p:spPr>
            <a:xfrm rot="20653324" flipH="1">
              <a:off x="3363784" y="3267206"/>
              <a:ext cx="165100" cy="817200"/>
            </a:xfrm>
            <a:custGeom>
              <a:avLst/>
              <a:gdLst>
                <a:gd name="connsiteX0" fmla="*/ 0 w 165100"/>
                <a:gd name="connsiteY0" fmla="*/ 46650 h 803016"/>
                <a:gd name="connsiteX1" fmla="*/ 165100 w 165100"/>
                <a:gd name="connsiteY1" fmla="*/ 0 h 803016"/>
                <a:gd name="connsiteX2" fmla="*/ 165100 w 165100"/>
                <a:gd name="connsiteY2" fmla="*/ 756366 h 803016"/>
                <a:gd name="connsiteX3" fmla="*/ 0 w 165100"/>
                <a:gd name="connsiteY3" fmla="*/ 803016 h 803016"/>
              </a:gdLst>
              <a:ahLst/>
              <a:cxnLst>
                <a:cxn ang="0">
                  <a:pos x="connsiteX0" y="connsiteY0"/>
                </a:cxn>
                <a:cxn ang="0">
                  <a:pos x="connsiteX1" y="connsiteY1"/>
                </a:cxn>
                <a:cxn ang="0">
                  <a:pos x="connsiteX2" y="connsiteY2"/>
                </a:cxn>
                <a:cxn ang="0">
                  <a:pos x="connsiteX3" y="connsiteY3"/>
                </a:cxn>
              </a:cxnLst>
              <a:rect l="l" t="t" r="r" b="b"/>
              <a:pathLst>
                <a:path w="165100" h="803016">
                  <a:moveTo>
                    <a:pt x="0" y="46650"/>
                  </a:moveTo>
                  <a:lnTo>
                    <a:pt x="165100" y="0"/>
                  </a:lnTo>
                  <a:lnTo>
                    <a:pt x="165100" y="756366"/>
                  </a:lnTo>
                  <a:lnTo>
                    <a:pt x="0" y="80301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任意多边形 17"/>
            <p:cNvSpPr/>
            <p:nvPr/>
          </p:nvSpPr>
          <p:spPr>
            <a:xfrm rot="946676">
              <a:off x="3156670" y="3259996"/>
              <a:ext cx="165100" cy="820800"/>
            </a:xfrm>
            <a:custGeom>
              <a:avLst/>
              <a:gdLst>
                <a:gd name="connsiteX0" fmla="*/ 0 w 165100"/>
                <a:gd name="connsiteY0" fmla="*/ 46650 h 803016"/>
                <a:gd name="connsiteX1" fmla="*/ 165100 w 165100"/>
                <a:gd name="connsiteY1" fmla="*/ 0 h 803016"/>
                <a:gd name="connsiteX2" fmla="*/ 165100 w 165100"/>
                <a:gd name="connsiteY2" fmla="*/ 756366 h 803016"/>
                <a:gd name="connsiteX3" fmla="*/ 0 w 165100"/>
                <a:gd name="connsiteY3" fmla="*/ 803016 h 803016"/>
              </a:gdLst>
              <a:ahLst/>
              <a:cxnLst>
                <a:cxn ang="0">
                  <a:pos x="connsiteX0" y="connsiteY0"/>
                </a:cxn>
                <a:cxn ang="0">
                  <a:pos x="connsiteX1" y="connsiteY1"/>
                </a:cxn>
                <a:cxn ang="0">
                  <a:pos x="connsiteX2" y="connsiteY2"/>
                </a:cxn>
                <a:cxn ang="0">
                  <a:pos x="connsiteX3" y="connsiteY3"/>
                </a:cxn>
              </a:cxnLst>
              <a:rect l="l" t="t" r="r" b="b"/>
              <a:pathLst>
                <a:path w="165100" h="803016">
                  <a:moveTo>
                    <a:pt x="0" y="46650"/>
                  </a:moveTo>
                  <a:lnTo>
                    <a:pt x="165100" y="0"/>
                  </a:lnTo>
                  <a:lnTo>
                    <a:pt x="165100" y="756366"/>
                  </a:lnTo>
                  <a:lnTo>
                    <a:pt x="0" y="803016"/>
                  </a:lnTo>
                  <a:close/>
                </a:path>
              </a:pathLst>
            </a:custGeom>
            <a:grpFill/>
            <a:ln>
              <a:noFill/>
            </a:ln>
            <a:effectLst>
              <a:outerShdw blurRad="50800" dist="12700" dir="6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20" name="组合 19"/>
          <p:cNvGrpSpPr/>
          <p:nvPr>
            <p:custDataLst>
              <p:tags r:id="rId10"/>
            </p:custDataLst>
          </p:nvPr>
        </p:nvGrpSpPr>
        <p:grpSpPr>
          <a:xfrm>
            <a:off x="8469799" y="3718304"/>
            <a:ext cx="397565" cy="917396"/>
            <a:chOff x="4376770" y="3210304"/>
            <a:chExt cx="397565" cy="917396"/>
          </a:xfrm>
          <a:solidFill>
            <a:schemeClr val="accent5"/>
          </a:solidFill>
        </p:grpSpPr>
        <p:sp>
          <p:nvSpPr>
            <p:cNvPr id="9" name="矩形 8"/>
            <p:cNvSpPr/>
            <p:nvPr/>
          </p:nvSpPr>
          <p:spPr>
            <a:xfrm>
              <a:off x="4376770" y="3299491"/>
              <a:ext cx="165100" cy="745200"/>
            </a:xfrm>
            <a:prstGeom prst="rect">
              <a:avLst/>
            </a:prstGeom>
            <a:grpFill/>
            <a:ln>
              <a:noFill/>
            </a:ln>
            <a:effectLst>
              <a:outerShdw blurRad="50800" dist="127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1" name="任意多边形 50"/>
            <p:cNvSpPr/>
            <p:nvPr/>
          </p:nvSpPr>
          <p:spPr>
            <a:xfrm rot="19577384" flipH="1">
              <a:off x="4633589" y="3556267"/>
              <a:ext cx="140746" cy="571433"/>
            </a:xfrm>
            <a:custGeom>
              <a:avLst/>
              <a:gdLst>
                <a:gd name="connsiteX0" fmla="*/ 0 w 140625"/>
                <a:gd name="connsiteY0" fmla="*/ 34686 h 568792"/>
                <a:gd name="connsiteX1" fmla="*/ 0 w 140625"/>
                <a:gd name="connsiteY1" fmla="*/ 568792 h 568792"/>
                <a:gd name="connsiteX2" fmla="*/ 41733 w 140625"/>
                <a:gd name="connsiteY2" fmla="*/ 547251 h 568792"/>
                <a:gd name="connsiteX3" fmla="*/ 140625 w 140625"/>
                <a:gd name="connsiteY3" fmla="*/ 481273 h 568792"/>
                <a:gd name="connsiteX4" fmla="*/ 140625 w 140625"/>
                <a:gd name="connsiteY4" fmla="*/ 0 h 568792"/>
                <a:gd name="connsiteX0-1" fmla="*/ 3299 w 143924"/>
                <a:gd name="connsiteY0-2" fmla="*/ 34686 h 576719"/>
                <a:gd name="connsiteX1-3" fmla="*/ 0 w 143924"/>
                <a:gd name="connsiteY1-4" fmla="*/ 576719 h 576719"/>
                <a:gd name="connsiteX2-5" fmla="*/ 45032 w 143924"/>
                <a:gd name="connsiteY2-6" fmla="*/ 547251 h 576719"/>
                <a:gd name="connsiteX3-7" fmla="*/ 143924 w 143924"/>
                <a:gd name="connsiteY3-8" fmla="*/ 481273 h 576719"/>
                <a:gd name="connsiteX4-9" fmla="*/ 143924 w 143924"/>
                <a:gd name="connsiteY4-10" fmla="*/ 0 h 576719"/>
                <a:gd name="connsiteX5" fmla="*/ 3299 w 143924"/>
                <a:gd name="connsiteY5" fmla="*/ 34686 h 576719"/>
                <a:gd name="connsiteX0-11" fmla="*/ 121 w 140746"/>
                <a:gd name="connsiteY0-12" fmla="*/ 34686 h 571433"/>
                <a:gd name="connsiteX1-13" fmla="*/ 4745 w 140746"/>
                <a:gd name="connsiteY1-14" fmla="*/ 571433 h 571433"/>
                <a:gd name="connsiteX2-15" fmla="*/ 41854 w 140746"/>
                <a:gd name="connsiteY2-16" fmla="*/ 547251 h 571433"/>
                <a:gd name="connsiteX3-17" fmla="*/ 140746 w 140746"/>
                <a:gd name="connsiteY3-18" fmla="*/ 481273 h 571433"/>
                <a:gd name="connsiteX4-19" fmla="*/ 140746 w 140746"/>
                <a:gd name="connsiteY4-20" fmla="*/ 0 h 571433"/>
                <a:gd name="connsiteX5-21" fmla="*/ 121 w 140746"/>
                <a:gd name="connsiteY5-22" fmla="*/ 34686 h 571433"/>
              </a:gdLst>
              <a:ahLst/>
              <a:cxnLst>
                <a:cxn ang="0">
                  <a:pos x="connsiteX0-11" y="connsiteY0-12"/>
                </a:cxn>
                <a:cxn ang="0">
                  <a:pos x="connsiteX1-13" y="connsiteY1-14"/>
                </a:cxn>
                <a:cxn ang="0">
                  <a:pos x="connsiteX2-15" y="connsiteY2-16"/>
                </a:cxn>
                <a:cxn ang="0">
                  <a:pos x="connsiteX3-17" y="connsiteY3-18"/>
                </a:cxn>
                <a:cxn ang="0">
                  <a:pos x="connsiteX4-19" y="connsiteY4-20"/>
                </a:cxn>
                <a:cxn ang="0">
                  <a:pos x="connsiteX5-21" y="connsiteY5-22"/>
                </a:cxn>
              </a:cxnLst>
              <a:rect l="l" t="t" r="r" b="b"/>
              <a:pathLst>
                <a:path w="140746" h="571433">
                  <a:moveTo>
                    <a:pt x="121" y="34686"/>
                  </a:moveTo>
                  <a:cubicBezTo>
                    <a:pt x="-979" y="215364"/>
                    <a:pt x="5845" y="390755"/>
                    <a:pt x="4745" y="571433"/>
                  </a:cubicBezTo>
                  <a:lnTo>
                    <a:pt x="41854" y="547251"/>
                  </a:lnTo>
                  <a:lnTo>
                    <a:pt x="140746" y="481273"/>
                  </a:lnTo>
                  <a:lnTo>
                    <a:pt x="140746" y="0"/>
                  </a:lnTo>
                  <a:lnTo>
                    <a:pt x="121" y="3468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2" name="任意多边形 51"/>
            <p:cNvSpPr/>
            <p:nvPr/>
          </p:nvSpPr>
          <p:spPr>
            <a:xfrm rot="2022616" flipH="1" flipV="1">
              <a:off x="4627500" y="3210304"/>
              <a:ext cx="140625" cy="572703"/>
            </a:xfrm>
            <a:custGeom>
              <a:avLst/>
              <a:gdLst>
                <a:gd name="connsiteX0" fmla="*/ 140625 w 140625"/>
                <a:gd name="connsiteY0" fmla="*/ 478871 h 567419"/>
                <a:gd name="connsiteX1" fmla="*/ 34632 w 140625"/>
                <a:gd name="connsiteY1" fmla="*/ 549587 h 567419"/>
                <a:gd name="connsiteX2" fmla="*/ 0 w 140625"/>
                <a:gd name="connsiteY2" fmla="*/ 567419 h 567419"/>
                <a:gd name="connsiteX3" fmla="*/ 0 w 140625"/>
                <a:gd name="connsiteY3" fmla="*/ 34602 h 567419"/>
                <a:gd name="connsiteX4" fmla="*/ 140625 w 140625"/>
                <a:gd name="connsiteY4" fmla="*/ 0 h 567419"/>
                <a:gd name="connsiteX0-1" fmla="*/ 140625 w 140625"/>
                <a:gd name="connsiteY0-2" fmla="*/ 478871 h 567419"/>
                <a:gd name="connsiteX1-3" fmla="*/ 34632 w 140625"/>
                <a:gd name="connsiteY1-4" fmla="*/ 549587 h 567419"/>
                <a:gd name="connsiteX2-5" fmla="*/ 0 w 140625"/>
                <a:gd name="connsiteY2-6" fmla="*/ 567419 h 567419"/>
                <a:gd name="connsiteX3-7" fmla="*/ 0 w 140625"/>
                <a:gd name="connsiteY3-8" fmla="*/ 34602 h 567419"/>
                <a:gd name="connsiteX4-9" fmla="*/ 140625 w 140625"/>
                <a:gd name="connsiteY4-10" fmla="*/ 0 h 567419"/>
                <a:gd name="connsiteX5" fmla="*/ 140625 w 140625"/>
                <a:gd name="connsiteY5" fmla="*/ 478871 h 567419"/>
                <a:gd name="connsiteX0-11" fmla="*/ 140625 w 140625"/>
                <a:gd name="connsiteY0-12" fmla="*/ 478871 h 572703"/>
                <a:gd name="connsiteX1-13" fmla="*/ 34632 w 140625"/>
                <a:gd name="connsiteY1-14" fmla="*/ 549587 h 572703"/>
                <a:gd name="connsiteX2-15" fmla="*/ 662 w 140625"/>
                <a:gd name="connsiteY2-16" fmla="*/ 572703 h 572703"/>
                <a:gd name="connsiteX3-17" fmla="*/ 0 w 140625"/>
                <a:gd name="connsiteY3-18" fmla="*/ 34602 h 572703"/>
                <a:gd name="connsiteX4-19" fmla="*/ 140625 w 140625"/>
                <a:gd name="connsiteY4-20" fmla="*/ 0 h 572703"/>
                <a:gd name="connsiteX5-21" fmla="*/ 140625 w 140625"/>
                <a:gd name="connsiteY5-22" fmla="*/ 478871 h 572703"/>
              </a:gdLst>
              <a:ahLst/>
              <a:cxnLst>
                <a:cxn ang="0">
                  <a:pos x="connsiteX0-11" y="connsiteY0-12"/>
                </a:cxn>
                <a:cxn ang="0">
                  <a:pos x="connsiteX1-13" y="connsiteY1-14"/>
                </a:cxn>
                <a:cxn ang="0">
                  <a:pos x="connsiteX2-15" y="connsiteY2-16"/>
                </a:cxn>
                <a:cxn ang="0">
                  <a:pos x="connsiteX3-17" y="connsiteY3-18"/>
                </a:cxn>
                <a:cxn ang="0">
                  <a:pos x="connsiteX4-19" y="connsiteY4-20"/>
                </a:cxn>
                <a:cxn ang="0">
                  <a:pos x="connsiteX5-21" y="connsiteY5-22"/>
                </a:cxn>
              </a:cxnLst>
              <a:rect l="l" t="t" r="r" b="b"/>
              <a:pathLst>
                <a:path w="140625" h="572703">
                  <a:moveTo>
                    <a:pt x="140625" y="478871"/>
                  </a:moveTo>
                  <a:lnTo>
                    <a:pt x="34632" y="549587"/>
                  </a:lnTo>
                  <a:lnTo>
                    <a:pt x="662" y="572703"/>
                  </a:lnTo>
                  <a:cubicBezTo>
                    <a:pt x="441" y="393336"/>
                    <a:pt x="221" y="213969"/>
                    <a:pt x="0" y="34602"/>
                  </a:cubicBezTo>
                  <a:lnTo>
                    <a:pt x="140625" y="0"/>
                  </a:lnTo>
                  <a:lnTo>
                    <a:pt x="140625" y="47887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21" name="组合 20"/>
          <p:cNvGrpSpPr/>
          <p:nvPr>
            <p:custDataLst>
              <p:tags r:id="rId11"/>
            </p:custDataLst>
          </p:nvPr>
        </p:nvGrpSpPr>
        <p:grpSpPr>
          <a:xfrm>
            <a:off x="9039340" y="3748226"/>
            <a:ext cx="528705" cy="884626"/>
            <a:chOff x="4946311" y="3240225"/>
            <a:chExt cx="528705" cy="884627"/>
          </a:xfrm>
          <a:solidFill>
            <a:schemeClr val="accent3"/>
          </a:solidFill>
        </p:grpSpPr>
        <p:sp>
          <p:nvSpPr>
            <p:cNvPr id="12" name="矩形 11"/>
            <p:cNvSpPr/>
            <p:nvPr/>
          </p:nvSpPr>
          <p:spPr>
            <a:xfrm>
              <a:off x="4997973" y="3299491"/>
              <a:ext cx="477043" cy="165100"/>
            </a:xfrm>
            <a:prstGeom prst="rect">
              <a:avLst/>
            </a:prstGeom>
            <a:grpFill/>
            <a:ln>
              <a:noFill/>
            </a:ln>
            <a:effectLst>
              <a:outerShdw blurRad="25400" dist="12700" dir="10800000" algn="t" rotWithShape="0">
                <a:prstClr val="black">
                  <a:alpha val="3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 name="矩形 12"/>
            <p:cNvSpPr/>
            <p:nvPr/>
          </p:nvSpPr>
          <p:spPr>
            <a:xfrm>
              <a:off x="4946311" y="3879722"/>
              <a:ext cx="456475" cy="1651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5" name="任意多边形 54"/>
            <p:cNvSpPr/>
            <p:nvPr/>
          </p:nvSpPr>
          <p:spPr>
            <a:xfrm rot="19318059" flipH="1">
              <a:off x="5109070" y="3240225"/>
              <a:ext cx="172591" cy="884627"/>
            </a:xfrm>
            <a:custGeom>
              <a:avLst/>
              <a:gdLst>
                <a:gd name="connsiteX0" fmla="*/ 26795 w 172591"/>
                <a:gd name="connsiteY0" fmla="*/ 0 h 884627"/>
                <a:gd name="connsiteX1" fmla="*/ 0 w 172591"/>
                <a:gd name="connsiteY1" fmla="*/ 20959 h 884627"/>
                <a:gd name="connsiteX2" fmla="*/ 0 w 172591"/>
                <a:gd name="connsiteY2" fmla="*/ 814160 h 884627"/>
                <a:gd name="connsiteX3" fmla="*/ 106651 w 172591"/>
                <a:gd name="connsiteY3" fmla="*/ 884627 h 884627"/>
                <a:gd name="connsiteX4" fmla="*/ 172591 w 172591"/>
                <a:gd name="connsiteY4" fmla="*/ 832304 h 884627"/>
                <a:gd name="connsiteX5" fmla="*/ 172591 w 172591"/>
                <a:gd name="connsiteY5" fmla="*/ 96332 h 884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2591" h="884627">
                  <a:moveTo>
                    <a:pt x="26795" y="0"/>
                  </a:moveTo>
                  <a:lnTo>
                    <a:pt x="0" y="20959"/>
                  </a:lnTo>
                  <a:lnTo>
                    <a:pt x="0" y="814160"/>
                  </a:lnTo>
                  <a:lnTo>
                    <a:pt x="106651" y="884627"/>
                  </a:lnTo>
                  <a:lnTo>
                    <a:pt x="172591" y="832304"/>
                  </a:lnTo>
                  <a:lnTo>
                    <a:pt x="172591" y="96332"/>
                  </a:lnTo>
                  <a:close/>
                </a:path>
              </a:pathLst>
            </a:custGeom>
            <a:grpFill/>
            <a:ln>
              <a:noFill/>
            </a:ln>
            <a:effectLst>
              <a:outerShdw blurRad="508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22" name="组合 21"/>
          <p:cNvGrpSpPr/>
          <p:nvPr>
            <p:custDataLst>
              <p:tags r:id="rId12"/>
            </p:custDataLst>
          </p:nvPr>
        </p:nvGrpSpPr>
        <p:grpSpPr>
          <a:xfrm>
            <a:off x="9820928" y="3807492"/>
            <a:ext cx="165100" cy="745331"/>
            <a:chOff x="5727900" y="3299491"/>
            <a:chExt cx="165100" cy="745331"/>
          </a:xfrm>
          <a:solidFill>
            <a:schemeClr val="accent2"/>
          </a:solidFill>
        </p:grpSpPr>
        <p:sp>
          <p:nvSpPr>
            <p:cNvPr id="10" name="矩形 9"/>
            <p:cNvSpPr/>
            <p:nvPr/>
          </p:nvSpPr>
          <p:spPr>
            <a:xfrm>
              <a:off x="5727900" y="3299491"/>
              <a:ext cx="165100" cy="536943"/>
            </a:xfrm>
            <a:prstGeom prst="rect">
              <a:avLst/>
            </a:prstGeom>
            <a:grpFill/>
            <a:ln>
              <a:noFill/>
            </a:ln>
            <a:effectLst>
              <a:outerShdw blurRad="25400" dist="127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5" name="椭圆 34"/>
            <p:cNvSpPr/>
            <p:nvPr/>
          </p:nvSpPr>
          <p:spPr>
            <a:xfrm>
              <a:off x="5727900" y="3879722"/>
              <a:ext cx="165100" cy="165100"/>
            </a:xfrm>
            <a:prstGeom prst="ellipse">
              <a:avLst/>
            </a:prstGeom>
            <a:grpFill/>
            <a:ln>
              <a:noFill/>
            </a:ln>
            <a:effectLst>
              <a:outerShdw blurRad="25400" dist="127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grpSp>
        <p:nvGrpSpPr>
          <p:cNvPr id="17" name="组合 16"/>
          <p:cNvGrpSpPr/>
          <p:nvPr>
            <p:custDataLst>
              <p:tags r:id="rId13"/>
            </p:custDataLst>
          </p:nvPr>
        </p:nvGrpSpPr>
        <p:grpSpPr>
          <a:xfrm>
            <a:off x="7772237" y="3722366"/>
            <a:ext cx="547688" cy="904311"/>
            <a:chOff x="3679209" y="3214366"/>
            <a:chExt cx="547688" cy="904312"/>
          </a:xfrm>
          <a:solidFill>
            <a:schemeClr val="accent1"/>
          </a:solidFill>
        </p:grpSpPr>
        <p:sp>
          <p:nvSpPr>
            <p:cNvPr id="7" name="矩形 6"/>
            <p:cNvSpPr/>
            <p:nvPr/>
          </p:nvSpPr>
          <p:spPr>
            <a:xfrm>
              <a:off x="3679209" y="3299491"/>
              <a:ext cx="165100" cy="745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6" name="任意多边形 25"/>
            <p:cNvSpPr/>
            <p:nvPr/>
          </p:nvSpPr>
          <p:spPr>
            <a:xfrm rot="19848040" flipH="1">
              <a:off x="3864430" y="3214366"/>
              <a:ext cx="169748" cy="904312"/>
            </a:xfrm>
            <a:custGeom>
              <a:avLst/>
              <a:gdLst>
                <a:gd name="connsiteX0" fmla="*/ 141593 w 165100"/>
                <a:gd name="connsiteY0" fmla="*/ 0 h 904312"/>
                <a:gd name="connsiteX1" fmla="*/ 0 w 165100"/>
                <a:gd name="connsiteY1" fmla="*/ 79132 h 904312"/>
                <a:gd name="connsiteX2" fmla="*/ 0 w 165100"/>
                <a:gd name="connsiteY2" fmla="*/ 868605 h 904312"/>
                <a:gd name="connsiteX3" fmla="*/ 19955 w 165100"/>
                <a:gd name="connsiteY3" fmla="*/ 904312 h 904312"/>
                <a:gd name="connsiteX4" fmla="*/ 165100 w 165100"/>
                <a:gd name="connsiteY4" fmla="*/ 823196 h 904312"/>
                <a:gd name="connsiteX5" fmla="*/ 165100 w 165100"/>
                <a:gd name="connsiteY5" fmla="*/ 42063 h 904312"/>
                <a:gd name="connsiteX0-1" fmla="*/ 141593 w 169748"/>
                <a:gd name="connsiteY0-2" fmla="*/ 0 h 904312"/>
                <a:gd name="connsiteX1-3" fmla="*/ 0 w 169748"/>
                <a:gd name="connsiteY1-4" fmla="*/ 79132 h 904312"/>
                <a:gd name="connsiteX2-5" fmla="*/ 0 w 169748"/>
                <a:gd name="connsiteY2-6" fmla="*/ 868605 h 904312"/>
                <a:gd name="connsiteX3-7" fmla="*/ 19955 w 169748"/>
                <a:gd name="connsiteY3-8" fmla="*/ 904312 h 904312"/>
                <a:gd name="connsiteX4-9" fmla="*/ 169748 w 169748"/>
                <a:gd name="connsiteY4-10" fmla="*/ 831511 h 904312"/>
                <a:gd name="connsiteX5-11" fmla="*/ 165100 w 169748"/>
                <a:gd name="connsiteY5-12" fmla="*/ 42063 h 904312"/>
                <a:gd name="connsiteX6" fmla="*/ 141593 w 169748"/>
                <a:gd name="connsiteY6" fmla="*/ 0 h 90431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 y="connsiteY6"/>
                </a:cxn>
              </a:cxnLst>
              <a:rect l="l" t="t" r="r" b="b"/>
              <a:pathLst>
                <a:path w="169748" h="904312">
                  <a:moveTo>
                    <a:pt x="141593" y="0"/>
                  </a:moveTo>
                  <a:lnTo>
                    <a:pt x="0" y="79132"/>
                  </a:lnTo>
                  <a:lnTo>
                    <a:pt x="0" y="868605"/>
                  </a:lnTo>
                  <a:lnTo>
                    <a:pt x="19955" y="904312"/>
                  </a:lnTo>
                  <a:lnTo>
                    <a:pt x="169748" y="831511"/>
                  </a:lnTo>
                  <a:cubicBezTo>
                    <a:pt x="168199" y="568362"/>
                    <a:pt x="166649" y="305212"/>
                    <a:pt x="165100" y="42063"/>
                  </a:cubicBezTo>
                  <a:lnTo>
                    <a:pt x="141593" y="0"/>
                  </a:lnTo>
                  <a:close/>
                </a:path>
              </a:pathLst>
            </a:custGeom>
            <a:grpFill/>
            <a:ln>
              <a:noFill/>
            </a:ln>
            <a:effectLst>
              <a:outerShdw blurRad="50800" dist="12700" dir="60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 name="矩形 7"/>
            <p:cNvSpPr/>
            <p:nvPr/>
          </p:nvSpPr>
          <p:spPr>
            <a:xfrm>
              <a:off x="4061797" y="3297485"/>
              <a:ext cx="165100" cy="745885"/>
            </a:xfrm>
            <a:prstGeom prst="rect">
              <a:avLst/>
            </a:prstGeom>
            <a:grpFill/>
            <a:ln>
              <a:noFill/>
            </a:ln>
            <a:effectLst>
              <a:outerShdw blurRad="50800" dist="12700" dir="108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cxnSp>
        <p:nvCxnSpPr>
          <p:cNvPr id="71" name="直接连接符 70"/>
          <p:cNvCxnSpPr/>
          <p:nvPr>
            <p:custDataLst>
              <p:tags r:id="rId14"/>
            </p:custDataLst>
          </p:nvPr>
        </p:nvCxnSpPr>
        <p:spPr>
          <a:xfrm>
            <a:off x="0" y="4549775"/>
            <a:ext cx="12192000" cy="0"/>
          </a:xfrm>
          <a:prstGeom prst="line">
            <a:avLst/>
          </a:prstGeom>
          <a:ln w="3175">
            <a:solidFill>
              <a:srgbClr val="D3D3D3"/>
            </a:solidFill>
            <a:prstDash val="sysDash"/>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nvSpPr>
        <p:spPr>
          <a:xfrm>
            <a:off x="924923" y="1892028"/>
            <a:ext cx="10352677" cy="4276544"/>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defTabSz="685800">
              <a:lnSpc>
                <a:spcPct val="110000"/>
              </a:lnSpc>
              <a:spcBef>
                <a:spcPts val="1200"/>
              </a:spcBef>
              <a:spcAft>
                <a:spcPts val="0"/>
              </a:spcAft>
              <a:buClr>
                <a:schemeClr val="accent2"/>
              </a:buClr>
              <a:buNone/>
            </a:pPr>
            <a:r>
              <a:rPr lang="en-US" altLang="zh-CN" sz="2400" b="1" dirty="0" err="1" smtClean="0">
                <a:solidFill>
                  <a:schemeClr val="accent1"/>
                </a:solidFill>
              </a:rPr>
              <a:t>标题</a:t>
            </a:r>
            <a:r>
              <a:rPr lang="zh-CN" altLang="en-US" sz="2400" b="1" dirty="0" smtClean="0">
                <a:solidFill>
                  <a:schemeClr val="accent1"/>
                </a:solidFill>
              </a:rPr>
              <a:t>：</a:t>
            </a:r>
            <a:r>
              <a:rPr lang="zh-CN" altLang="da-DK" sz="2400" kern="1000" dirty="0" smtClean="0">
                <a:solidFill>
                  <a:schemeClr val="accent1"/>
                </a:solidFill>
                <a:latin typeface="华文琥珀" panose="02010800040101010101" charset="-122"/>
                <a:ea typeface="华文琥珀" panose="02010800040101010101" charset="-122"/>
              </a:rPr>
              <a:t> </a:t>
            </a:r>
            <a:r>
              <a:rPr lang="zh-CN" altLang="da-DK" sz="2400" kern="1000" dirty="0" smtClean="0">
                <a:solidFill>
                  <a:schemeClr val="tx2"/>
                </a:solidFill>
                <a:latin typeface="华文琥珀" panose="02010800040101010101" charset="-122"/>
                <a:ea typeface="华文琥珀" panose="02010800040101010101" charset="-122"/>
              </a:rPr>
              <a:t>《</a:t>
            </a:r>
            <a:r>
              <a:rPr lang="zh-CN" altLang="en-US" sz="2400" dirty="0" smtClean="0">
                <a:solidFill>
                  <a:schemeClr val="tx2"/>
                </a:solidFill>
              </a:rPr>
              <a:t>如果石头会说话</a:t>
            </a:r>
            <a:r>
              <a:rPr lang="zh-CN" altLang="da-DK" sz="2400" kern="1000" dirty="0" smtClean="0">
                <a:solidFill>
                  <a:schemeClr val="tx2"/>
                </a:solidFill>
                <a:latin typeface="华文琥珀" panose="02010800040101010101" charset="-122"/>
                <a:ea typeface="华文琥珀" panose="02010800040101010101" charset="-122"/>
              </a:rPr>
              <a:t>》</a:t>
            </a:r>
            <a:endParaRPr lang="zh-CN" altLang="en-US" sz="2400" b="1" dirty="0" smtClean="0">
              <a:solidFill>
                <a:schemeClr val="tx2"/>
              </a:solidFill>
            </a:endParaRPr>
          </a:p>
          <a:p>
            <a:pPr marL="0" algn="just" defTabSz="685800">
              <a:lnSpc>
                <a:spcPct val="110000"/>
              </a:lnSpc>
              <a:spcBef>
                <a:spcPts val="1200"/>
              </a:spcBef>
              <a:spcAft>
                <a:spcPts val="0"/>
              </a:spcAft>
              <a:buClr>
                <a:schemeClr val="accent2"/>
              </a:buClr>
              <a:buNone/>
            </a:pPr>
            <a:r>
              <a:rPr lang="en-US" altLang="zh-CN" sz="2400" b="1" dirty="0" err="1" smtClean="0">
                <a:solidFill>
                  <a:schemeClr val="accent1"/>
                </a:solidFill>
              </a:rPr>
              <a:t>学科</a:t>
            </a:r>
            <a:r>
              <a:rPr lang="zh-CN" altLang="en-US" sz="2400" b="1" dirty="0" smtClean="0">
                <a:solidFill>
                  <a:schemeClr val="accent1"/>
                </a:solidFill>
              </a:rPr>
              <a:t>：</a:t>
            </a:r>
            <a:r>
              <a:rPr lang="zh-CN" altLang="en-US" sz="2400" b="1" dirty="0" smtClean="0">
                <a:solidFill>
                  <a:schemeClr val="tx2"/>
                </a:solidFill>
              </a:rPr>
              <a:t>语文</a:t>
            </a:r>
            <a:endParaRPr lang="zh-CN" altLang="en-US" sz="2400" b="1" dirty="0" smtClean="0">
              <a:solidFill>
                <a:schemeClr val="tx2"/>
              </a:solidFill>
            </a:endParaRPr>
          </a:p>
          <a:p>
            <a:pPr marL="0" algn="just" defTabSz="685800">
              <a:lnSpc>
                <a:spcPct val="110000"/>
              </a:lnSpc>
              <a:spcBef>
                <a:spcPts val="1200"/>
              </a:spcBef>
              <a:spcAft>
                <a:spcPts val="0"/>
              </a:spcAft>
              <a:buClr>
                <a:schemeClr val="accent2"/>
              </a:buClr>
              <a:buNone/>
            </a:pPr>
            <a:r>
              <a:rPr lang="en-US" altLang="zh-CN" sz="2400" b="1" dirty="0" err="1" smtClean="0">
                <a:solidFill>
                  <a:schemeClr val="accent1"/>
                </a:solidFill>
              </a:rPr>
              <a:t>年级</a:t>
            </a:r>
            <a:r>
              <a:rPr lang="zh-CN" altLang="en-US" sz="2400" b="1" dirty="0" smtClean="0">
                <a:solidFill>
                  <a:schemeClr val="accent1"/>
                </a:solidFill>
              </a:rPr>
              <a:t>：</a:t>
            </a:r>
            <a:r>
              <a:rPr lang="zh-CN" altLang="en-US" sz="2400" b="1" dirty="0" smtClean="0">
                <a:solidFill>
                  <a:schemeClr val="tx2"/>
                </a:solidFill>
              </a:rPr>
              <a:t>七年级</a:t>
            </a:r>
            <a:endParaRPr lang="zh-CN" altLang="en-US" sz="2400" b="1" dirty="0" smtClean="0">
              <a:solidFill>
                <a:schemeClr val="tx2"/>
              </a:solidFill>
            </a:endParaRPr>
          </a:p>
          <a:p>
            <a:pPr>
              <a:buNone/>
            </a:pPr>
            <a:r>
              <a:rPr lang="en-US" altLang="zh-CN" sz="2400" b="1" dirty="0" err="1" smtClean="0">
                <a:solidFill>
                  <a:schemeClr val="accent1"/>
                </a:solidFill>
              </a:rPr>
              <a:t>教学内容</a:t>
            </a:r>
            <a:r>
              <a:rPr lang="en-US" altLang="zh-CN" sz="2400" b="1" dirty="0" smtClean="0">
                <a:solidFill>
                  <a:schemeClr val="accent1"/>
                </a:solidFill>
              </a:rPr>
              <a:t>:   </a:t>
            </a:r>
            <a:r>
              <a:rPr lang="zh-CN" altLang="en-US" sz="2400" dirty="0" smtClean="0"/>
              <a:t>语文</a:t>
            </a:r>
            <a:r>
              <a:rPr lang="zh-CN" altLang="en-US" sz="2400" dirty="0" smtClean="0"/>
              <a:t>出版社出版的</a:t>
            </a:r>
            <a:r>
              <a:rPr lang="en-US" sz="2400" dirty="0" smtClean="0"/>
              <a:t>7</a:t>
            </a:r>
            <a:r>
              <a:rPr lang="zh-CN" altLang="en-US" sz="2400" dirty="0" smtClean="0"/>
              <a:t>年级语文</a:t>
            </a:r>
            <a:r>
              <a:rPr lang="zh-CN" altLang="en-US" sz="2400" dirty="0" smtClean="0"/>
              <a:t>书</a:t>
            </a:r>
            <a:r>
              <a:rPr lang="zh-CN" altLang="en-US" sz="2400" dirty="0" smtClean="0"/>
              <a:t>下</a:t>
            </a:r>
            <a:r>
              <a:rPr lang="zh-CN" altLang="en-US" sz="2400" dirty="0" smtClean="0"/>
              <a:t>册第五单元</a:t>
            </a:r>
            <a:endParaRPr lang="en-US" altLang="zh-CN" sz="2400" dirty="0" smtClean="0"/>
          </a:p>
          <a:p>
            <a:pPr>
              <a:buNone/>
            </a:pPr>
            <a:r>
              <a:rPr lang="en-US" altLang="zh-CN" sz="2400" dirty="0" smtClean="0"/>
              <a:t> </a:t>
            </a:r>
            <a:r>
              <a:rPr lang="en-US" altLang="zh-CN" sz="2400" dirty="0" smtClean="0"/>
              <a:t>                《</a:t>
            </a:r>
            <a:r>
              <a:rPr lang="zh-CN" altLang="en-US" sz="2400" b="1" dirty="0" smtClean="0"/>
              <a:t>如果</a:t>
            </a:r>
            <a:r>
              <a:rPr lang="zh-CN" altLang="en-US" sz="2400" b="1" dirty="0" smtClean="0"/>
              <a:t>石头会说话之：叠彩伏波</a:t>
            </a:r>
            <a:r>
              <a:rPr lang="zh-CN" altLang="en-US" sz="2400" b="1" dirty="0" smtClean="0"/>
              <a:t>神韵</a:t>
            </a:r>
            <a:r>
              <a:rPr lang="en-US" altLang="zh-CN" sz="2400" b="1" dirty="0" smtClean="0"/>
              <a:t>》</a:t>
            </a:r>
            <a:endParaRPr lang="zh-CN" altLang="en-US" sz="2400" dirty="0" smtClean="0"/>
          </a:p>
          <a:p>
            <a:pPr>
              <a:buNone/>
            </a:pPr>
            <a:endParaRPr lang="en-US" altLang="zh-CN" sz="1800" dirty="0" smtClean="0"/>
          </a:p>
          <a:p>
            <a:pPr>
              <a:buNone/>
            </a:pPr>
            <a:r>
              <a:rPr lang="en-US" altLang="zh-CN" sz="1800" b="1" dirty="0" smtClean="0">
                <a:solidFill>
                  <a:schemeClr val="accent1"/>
                </a:solidFill>
              </a:rPr>
              <a:t> </a:t>
            </a:r>
          </a:p>
        </p:txBody>
      </p:sp>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案例基本信息</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单元</a:t>
            </a:r>
            <a:r>
              <a:rPr lang="zh-CN" altLang="en-US" sz="4800" dirty="0" smtClean="0">
                <a:latin typeface="华文琥珀" panose="02010800040101010101" charset="-122"/>
                <a:ea typeface="华文琥珀" panose="02010800040101010101" charset="-122"/>
              </a:rPr>
              <a:t>概述</a:t>
            </a:r>
            <a:endParaRPr lang="en-US" altLang="zh-CN" sz="4800" dirty="0" smtClean="0">
              <a:latin typeface="华文琥珀" panose="02010800040101010101" charset="-122"/>
              <a:ea typeface="华文琥珀" panose="02010800040101010101" charset="-122"/>
            </a:endParaRPr>
          </a:p>
        </p:txBody>
      </p:sp>
      <p:sp>
        <p:nvSpPr>
          <p:cNvPr id="3" name="矩形 2"/>
          <p:cNvSpPr/>
          <p:nvPr/>
        </p:nvSpPr>
        <p:spPr>
          <a:xfrm>
            <a:off x="1103085" y="1379141"/>
            <a:ext cx="10203543" cy="4708981"/>
          </a:xfrm>
          <a:prstGeom prst="rect">
            <a:avLst/>
          </a:prstGeom>
        </p:spPr>
        <p:txBody>
          <a:bodyPr wrap="square">
            <a:spAutoFit/>
          </a:bodyPr>
          <a:lstStyle/>
          <a:p>
            <a:pPr>
              <a:lnSpc>
                <a:spcPct val="150000"/>
              </a:lnSpc>
            </a:pPr>
            <a:r>
              <a:rPr lang="zh-CN" altLang="en-US" sz="2000" dirty="0" smtClean="0"/>
              <a:t>桂林，是中国历史文化名城，是国际知名的旅游胜地。“桂林山水甲天下，桂海碑林美名扬”。如何让世界更了解桂林，让更多的人了解桂林石刻的独特魅力？是每个桂林人的责任</a:t>
            </a:r>
            <a:r>
              <a:rPr lang="en-US" sz="2000" dirty="0" smtClean="0"/>
              <a:t>......</a:t>
            </a:r>
            <a:r>
              <a:rPr lang="zh-CN" altLang="en-US" sz="2000" dirty="0" smtClean="0"/>
              <a:t>走进身边的语文，了解桂林石刻，吟咏山水诗章，体味乡土文化，做雅民，献雅言，让山水文化浸润人生，岂不雅哉</a:t>
            </a:r>
            <a:r>
              <a:rPr lang="en-US" sz="2000" dirty="0" smtClean="0"/>
              <a:t>? </a:t>
            </a:r>
            <a:r>
              <a:rPr lang="zh-CN" altLang="en-US" sz="2000" dirty="0" smtClean="0"/>
              <a:t>不亦快哉</a:t>
            </a:r>
            <a:r>
              <a:rPr lang="zh-CN" altLang="en-US" sz="2000" dirty="0" smtClean="0"/>
              <a:t>？</a:t>
            </a:r>
            <a:endParaRPr lang="en-US" altLang="zh-CN" sz="2000" dirty="0" smtClean="0"/>
          </a:p>
          <a:p>
            <a:pPr>
              <a:lnSpc>
                <a:spcPct val="150000"/>
              </a:lnSpc>
            </a:pPr>
            <a:endParaRPr lang="en-US" sz="2000" dirty="0" smtClean="0"/>
          </a:p>
          <a:p>
            <a:pPr>
              <a:lnSpc>
                <a:spcPct val="150000"/>
              </a:lnSpc>
            </a:pPr>
            <a:r>
              <a:rPr lang="en-US" sz="2000" dirty="0" smtClean="0"/>
              <a:t>2010</a:t>
            </a:r>
            <a:r>
              <a:rPr lang="zh-CN" altLang="en-US" sz="2000" dirty="0" smtClean="0"/>
              <a:t>年桂林成为“国家综合旅游改革实验市区”（全国仅一省一岛一市），这对桂林的发展无疑是个绝好的契机。第五届桂林旅游文学创作暨叠彩伏波历史文化研讨会向同学们发来邀请函，邀请同学们参加研讨会，为桂林旅游的发展献计献言。同学们通过上网搜索、图书馆查阅、实地考察后，决定通过</a:t>
            </a:r>
            <a:r>
              <a:rPr lang="en-US" sz="2000" dirty="0" smtClean="0"/>
              <a:t>PPT</a:t>
            </a:r>
            <a:r>
              <a:rPr lang="zh-CN" altLang="en-US" sz="2000" dirty="0" smtClean="0"/>
              <a:t>、网站等形式向与会者介绍叠彩伏波的精品石刻，做桂林石刻文化传承和传播的自觉者。</a:t>
            </a:r>
            <a:endParaRPr lang="zh-CN"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框架问题</a:t>
            </a:r>
          </a:p>
        </p:txBody>
      </p:sp>
      <p:sp>
        <p:nvSpPr>
          <p:cNvPr id="3" name="矩形 2"/>
          <p:cNvSpPr/>
          <p:nvPr/>
        </p:nvSpPr>
        <p:spPr>
          <a:xfrm>
            <a:off x="592350" y="1284906"/>
            <a:ext cx="11599650" cy="5170646"/>
          </a:xfrm>
          <a:prstGeom prst="rect">
            <a:avLst/>
          </a:prstGeom>
        </p:spPr>
        <p:txBody>
          <a:bodyPr wrap="none">
            <a:spAutoFit/>
          </a:bodyPr>
          <a:lstStyle/>
          <a:p>
            <a:pPr>
              <a:lnSpc>
                <a:spcPct val="150000"/>
              </a:lnSpc>
            </a:pPr>
            <a:r>
              <a:rPr lang="zh-CN" altLang="en-US" sz="2000" dirty="0" smtClean="0"/>
              <a:t>基本</a:t>
            </a:r>
            <a:r>
              <a:rPr lang="zh-CN" altLang="en-US" sz="2000" dirty="0" smtClean="0"/>
              <a:t>问题</a:t>
            </a:r>
            <a:r>
              <a:rPr lang="en-US" altLang="zh-CN" sz="2000" dirty="0" smtClean="0"/>
              <a:t>:</a:t>
            </a:r>
            <a:r>
              <a:rPr lang="zh-CN" altLang="en-US" sz="2000" dirty="0" smtClean="0"/>
              <a:t>文化是怎样传承的</a:t>
            </a:r>
            <a:r>
              <a:rPr lang="zh-CN" altLang="en-US" sz="2000" dirty="0" smtClean="0"/>
              <a:t>？</a:t>
            </a:r>
            <a:endParaRPr lang="en-US" altLang="zh-CN" sz="2000" dirty="0" smtClean="0"/>
          </a:p>
          <a:p>
            <a:pPr>
              <a:lnSpc>
                <a:spcPct val="150000"/>
              </a:lnSpc>
            </a:pPr>
            <a:endParaRPr lang="en-US" altLang="zh-CN" sz="2000" dirty="0" smtClean="0"/>
          </a:p>
          <a:p>
            <a:pPr>
              <a:lnSpc>
                <a:spcPct val="150000"/>
              </a:lnSpc>
            </a:pPr>
            <a:r>
              <a:rPr lang="zh-CN" altLang="en-US" sz="2000" dirty="0" smtClean="0"/>
              <a:t>单元</a:t>
            </a:r>
            <a:r>
              <a:rPr lang="zh-CN" altLang="en-US" sz="2000" dirty="0" smtClean="0"/>
              <a:t>问题</a:t>
            </a:r>
            <a:r>
              <a:rPr lang="en-US" altLang="zh-CN" sz="2000" dirty="0" smtClean="0"/>
              <a:t>:</a:t>
            </a:r>
            <a:r>
              <a:rPr lang="en-US" sz="2000" dirty="0" smtClean="0"/>
              <a:t> 1.</a:t>
            </a:r>
            <a:r>
              <a:rPr lang="zh-CN" altLang="en-US" sz="2000" dirty="0" smtClean="0"/>
              <a:t>如何抓住事物的特征进行生动说明？</a:t>
            </a:r>
          </a:p>
          <a:p>
            <a:pPr>
              <a:lnSpc>
                <a:spcPct val="150000"/>
              </a:lnSpc>
            </a:pPr>
            <a:r>
              <a:rPr lang="en-US" sz="2000" dirty="0" smtClean="0"/>
              <a:t>                 2</a:t>
            </a:r>
            <a:r>
              <a:rPr lang="en-US" sz="2000" dirty="0" smtClean="0"/>
              <a:t>.</a:t>
            </a:r>
            <a:r>
              <a:rPr lang="zh-CN" altLang="en-US" sz="2000" dirty="0" smtClean="0"/>
              <a:t>桂林石刻的魅力何在？</a:t>
            </a:r>
          </a:p>
          <a:p>
            <a:pPr>
              <a:lnSpc>
                <a:spcPct val="150000"/>
              </a:lnSpc>
            </a:pPr>
            <a:r>
              <a:rPr lang="en-US" sz="2000" dirty="0" smtClean="0"/>
              <a:t>                 3</a:t>
            </a:r>
            <a:r>
              <a:rPr lang="en-US" sz="2000" dirty="0" smtClean="0"/>
              <a:t>.</a:t>
            </a:r>
            <a:r>
              <a:rPr lang="zh-CN" altLang="en-US" sz="2000" dirty="0" smtClean="0"/>
              <a:t>如何让更多的人了解桂林石刻</a:t>
            </a:r>
            <a:r>
              <a:rPr lang="zh-CN" altLang="en-US" sz="2000" dirty="0" smtClean="0"/>
              <a:t>？</a:t>
            </a:r>
            <a:endParaRPr lang="en-US" altLang="zh-CN" sz="2000" dirty="0" smtClean="0"/>
          </a:p>
          <a:p>
            <a:pPr>
              <a:lnSpc>
                <a:spcPct val="150000"/>
              </a:lnSpc>
            </a:pPr>
            <a:endParaRPr lang="en-US" altLang="zh-CN" sz="2000" dirty="0" smtClean="0"/>
          </a:p>
          <a:p>
            <a:pPr>
              <a:lnSpc>
                <a:spcPct val="150000"/>
              </a:lnSpc>
            </a:pPr>
            <a:r>
              <a:rPr lang="zh-CN" altLang="en-US" sz="2000" dirty="0" smtClean="0"/>
              <a:t>内容</a:t>
            </a:r>
            <a:r>
              <a:rPr lang="zh-CN" altLang="en-US" sz="2000" dirty="0" smtClean="0"/>
              <a:t>问题</a:t>
            </a:r>
            <a:r>
              <a:rPr lang="en-US" altLang="zh-CN" sz="2000" dirty="0" smtClean="0"/>
              <a:t>:</a:t>
            </a:r>
            <a:r>
              <a:rPr lang="en-US" sz="2000" dirty="0" smtClean="0"/>
              <a:t> 1.</a:t>
            </a:r>
            <a:r>
              <a:rPr lang="zh-CN" altLang="en-US" sz="2000" dirty="0" smtClean="0"/>
              <a:t>作者抓住了苏州园林的什么特征进行介绍？作者从哪几个方面来说明这一特征？</a:t>
            </a:r>
          </a:p>
          <a:p>
            <a:pPr>
              <a:lnSpc>
                <a:spcPct val="150000"/>
              </a:lnSpc>
            </a:pPr>
            <a:r>
              <a:rPr lang="en-US" sz="2000" dirty="0" smtClean="0"/>
              <a:t>                 2</a:t>
            </a:r>
            <a:r>
              <a:rPr lang="en-US" sz="2000" dirty="0" smtClean="0"/>
              <a:t>.</a:t>
            </a:r>
            <a:r>
              <a:rPr lang="zh-CN" altLang="en-US" sz="2000" dirty="0" smtClean="0"/>
              <a:t>桂林公园和苏州园林相比，最大的不同点是什么？你将如何向大家介绍桂林公园的特点？</a:t>
            </a:r>
          </a:p>
          <a:p>
            <a:pPr>
              <a:lnSpc>
                <a:spcPct val="150000"/>
              </a:lnSpc>
            </a:pPr>
            <a:r>
              <a:rPr lang="en-US" sz="2000" dirty="0" smtClean="0"/>
              <a:t>                 3</a:t>
            </a:r>
            <a:r>
              <a:rPr lang="en-US" sz="2000" dirty="0" smtClean="0"/>
              <a:t>.</a:t>
            </a:r>
            <a:r>
              <a:rPr lang="zh-CN" altLang="en-US" sz="2000" dirty="0" smtClean="0"/>
              <a:t>叠彩伏波山公园如何体现了桂林公园的特点？</a:t>
            </a:r>
          </a:p>
          <a:p>
            <a:pPr>
              <a:lnSpc>
                <a:spcPct val="150000"/>
              </a:lnSpc>
            </a:pPr>
            <a:r>
              <a:rPr lang="en-US" sz="2000" dirty="0" smtClean="0"/>
              <a:t>                 4</a:t>
            </a:r>
            <a:r>
              <a:rPr lang="en-US" sz="2000" dirty="0" smtClean="0"/>
              <a:t>.</a:t>
            </a:r>
            <a:r>
              <a:rPr lang="zh-CN" altLang="en-US" sz="2000" dirty="0" smtClean="0"/>
              <a:t>你通过什么途径了解叠彩伏波公园的石刻？</a:t>
            </a:r>
          </a:p>
          <a:p>
            <a:pPr>
              <a:lnSpc>
                <a:spcPct val="150000"/>
              </a:lnSpc>
            </a:pPr>
            <a:r>
              <a:rPr lang="en-US" sz="2000" dirty="0" smtClean="0"/>
              <a:t>                 5</a:t>
            </a:r>
            <a:r>
              <a:rPr lang="en-US" sz="2000" dirty="0" smtClean="0"/>
              <a:t>.</a:t>
            </a:r>
            <a:r>
              <a:rPr lang="zh-CN" altLang="en-US" sz="2000" dirty="0" smtClean="0"/>
              <a:t>你认为叠彩伏波公园石刻中最值得向大家介绍的是哪一块？你会如何介绍？</a:t>
            </a:r>
            <a:endParaRPr lang="zh-CN" alt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课程标准</a:t>
            </a:r>
          </a:p>
        </p:txBody>
      </p:sp>
      <p:sp>
        <p:nvSpPr>
          <p:cNvPr id="6145" name="Rectangle 1"/>
          <p:cNvSpPr>
            <a:spLocks noChangeArrowheads="1"/>
          </p:cNvSpPr>
          <p:nvPr/>
        </p:nvSpPr>
        <p:spPr bwMode="auto">
          <a:xfrm>
            <a:off x="870857" y="1160114"/>
            <a:ext cx="11117942"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12713" algn="l" defTabSz="914400" rtl="0" eaLnBrk="1" fontAlgn="base" latinLnBrk="0" hangingPunct="1">
              <a:lnSpc>
                <a:spcPct val="100000"/>
              </a:lnSpc>
              <a:spcBef>
                <a:spcPct val="0"/>
              </a:spcBef>
              <a:spcAft>
                <a:spcPct val="0"/>
              </a:spcAft>
              <a:buClrTx/>
              <a:buSzTx/>
              <a:buFontTx/>
              <a:buNone/>
              <a:tabLst/>
            </a:pPr>
            <a:r>
              <a:rPr kumimoji="0" lang="zh-CN"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阅读：</a:t>
            </a:r>
            <a:endParaRPr kumimoji="0" lang="zh-CN"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112713"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(7-9'CLA'2.2.4.2.8)</a:t>
            </a:r>
            <a:r>
              <a:rPr kumimoji="0" lang="en-US" altLang="zh-CN"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 8</a:t>
            </a: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欣赏文学作品，能有自己的情感体验，初步领悟作品的内涵，从中获得对自然、社会、人生的有益启示。对作品的思想感情倾向，能联系文化背景作出自己的评价；对作品中感人的情境和形象，能说出自己的体验；品味作品中富于表现力的语言。 </a:t>
            </a: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112713" algn="l" defTabSz="914400" rtl="0" eaLnBrk="0" fontAlgn="base" latinLnBrk="0" hangingPunct="0">
              <a:lnSpc>
                <a:spcPct val="100000"/>
              </a:lnSpc>
              <a:spcBef>
                <a:spcPct val="0"/>
              </a:spcBef>
              <a:spcAft>
                <a:spcPct val="0"/>
              </a:spcAft>
              <a:buClrTx/>
              <a:buSzTx/>
              <a:buFontTx/>
              <a:buNone/>
              <a:tabLst/>
            </a:pPr>
            <a:r>
              <a:rPr kumimoji="0" lang="zh-CN" altLang="en-US"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 </a:t>
            </a:r>
            <a:r>
              <a:rPr kumimoji="0" lang="en-US" altLang="zh-CN"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(7-9'CLA'2.2.4.2.11)</a:t>
            </a:r>
            <a:r>
              <a:rPr kumimoji="0" lang="en-US" altLang="zh-CN"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 11</a:t>
            </a: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．诵读古代诗词，有意识地在积累、感悟和运用中，提高自己的欣赏品味和审美情趣。</a:t>
            </a: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112713" algn="l" defTabSz="914400" rtl="0" eaLnBrk="0" fontAlgn="base" latinLnBrk="0" hangingPunct="0">
              <a:lnSpc>
                <a:spcPct val="100000"/>
              </a:lnSpc>
              <a:spcBef>
                <a:spcPct val="0"/>
              </a:spcBef>
              <a:spcAft>
                <a:spcPct val="0"/>
              </a:spcAft>
              <a:buClrTx/>
              <a:buSzTx/>
              <a:buFontTx/>
              <a:buNone/>
              <a:tabLst/>
            </a:pPr>
            <a:r>
              <a:rPr kumimoji="0" lang="zh-CN" altLang="en-US"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 </a:t>
            </a:r>
            <a:r>
              <a:rPr kumimoji="0" lang="en-US" altLang="zh-CN"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(7-9'CLA'2.2.4.2.14)</a:t>
            </a:r>
            <a:r>
              <a:rPr kumimoji="0" lang="en-US" altLang="zh-CN"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 14</a:t>
            </a: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．能利用图书馆、网络搜集自己需要的信息和资料。</a:t>
            </a: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112713" algn="l" defTabSz="914400" rtl="0" eaLnBrk="0" fontAlgn="base" latinLnBrk="0" hangingPunct="0">
              <a:lnSpc>
                <a:spcPct val="100000"/>
              </a:lnSpc>
              <a:spcBef>
                <a:spcPct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写作：</a:t>
            </a: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112713" algn="l" defTabSz="914400" rtl="0" eaLnBrk="0" fontAlgn="base" latinLnBrk="0" hangingPunct="0">
              <a:lnSpc>
                <a:spcPct val="100000"/>
              </a:lnSpc>
              <a:spcBef>
                <a:spcPct val="0"/>
              </a:spcBef>
              <a:spcAft>
                <a:spcPct val="0"/>
              </a:spcAft>
              <a:buClrTx/>
              <a:buSzTx/>
              <a:buFontTx/>
              <a:buNone/>
              <a:tabLst/>
            </a:pPr>
            <a:r>
              <a:rPr kumimoji="0" lang="zh-CN" altLang="en-US"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 </a:t>
            </a:r>
            <a:r>
              <a:rPr kumimoji="0" lang="en-US" altLang="zh-CN"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(7-9'CLA'2.2.4.3.3)</a:t>
            </a:r>
            <a:r>
              <a:rPr kumimoji="0" lang="en-US" altLang="zh-CN"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 3</a:t>
            </a: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．多角度地观察生活，发现生活的丰富多彩，捕捉事物的特征力求有创意的表达。</a:t>
            </a: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112713" algn="l" defTabSz="914400" rtl="0" eaLnBrk="0" fontAlgn="base" latinLnBrk="0" hangingPunct="0">
              <a:lnSpc>
                <a:spcPct val="100000"/>
              </a:lnSpc>
              <a:spcBef>
                <a:spcPct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口语交际方面： </a:t>
            </a: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112713"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(7-9'CLA'2.2.4.4.5)</a:t>
            </a:r>
            <a:r>
              <a:rPr kumimoji="0" lang="en-US" altLang="zh-CN"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5</a:t>
            </a: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．在交流过程中，能根据需要调整自己的表达内容和方式，不断提高应对能力。 </a:t>
            </a: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112713"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(7-9'CLA'2.2.4.4.6)</a:t>
            </a:r>
            <a:r>
              <a:rPr kumimoji="0" lang="en-US" altLang="zh-CN"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6</a:t>
            </a: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．讲述见闻，内容具体，语言生动。复述转述，完整准确、突出要点。 </a:t>
            </a:r>
            <a:b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br>
            <a:r>
              <a:rPr kumimoji="0" lang="en-US" altLang="zh-CN"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(7-9'CLA'2.2.4.4.7)</a:t>
            </a:r>
            <a:r>
              <a:rPr kumimoji="0" lang="en-US" altLang="zh-CN"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7</a:t>
            </a: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．能就适当的话题作即席讲话和有准备的主题演讲，有自己的观点，有一定说服力。 </a:t>
            </a: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112713" algn="l" defTabSz="914400" rtl="0" eaLnBrk="0" fontAlgn="base" latinLnBrk="0" hangingPunct="0">
              <a:lnSpc>
                <a:spcPct val="100000"/>
              </a:lnSpc>
              <a:spcBef>
                <a:spcPct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Arial" pitchFamily="34" charset="0"/>
                <a:ea typeface="宋体" pitchFamily="2" charset="-122"/>
                <a:cs typeface="Arial" pitchFamily="34" charset="0"/>
              </a:rPr>
              <a:t>　</a:t>
            </a:r>
            <a:r>
              <a:rPr kumimoji="0" lang="en-US" altLang="zh-CN"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(7-9'CLA'2.2.4.4.8)</a:t>
            </a:r>
            <a:r>
              <a:rPr kumimoji="0" lang="en-US" altLang="zh-CN"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8</a:t>
            </a: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．课堂内外讨论问题，能积极发表自己的看法，有中心、有条理、有根据。能听出讨论的焦点，并有针对性地发表意见。</a:t>
            </a: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112713" algn="l" defTabSz="914400" rtl="0" eaLnBrk="0" fontAlgn="base" latinLnBrk="0" hangingPunct="0">
              <a:lnSpc>
                <a:spcPct val="100000"/>
              </a:lnSpc>
              <a:spcBef>
                <a:spcPct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综合性学习：</a:t>
            </a:r>
            <a:endParaRPr kumimoji="0" lang="zh-CN" altLang="en-US"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112713"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(7-9'CLA'2.2.4.5.1)</a:t>
            </a:r>
            <a:r>
              <a:rPr kumimoji="0" lang="en-US" altLang="zh-CN"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1</a:t>
            </a: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．能自主组织文学活动，在办刊、演出、讨论等活动过程中，体验合作与成功的喜悦。 </a:t>
            </a:r>
            <a:b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b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  </a:t>
            </a:r>
            <a:r>
              <a:rPr kumimoji="0" lang="en-US" altLang="zh-CN"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(7-9'CLA'2.2.4.5.2)</a:t>
            </a:r>
            <a:r>
              <a:rPr kumimoji="0" lang="en-US" altLang="zh-CN"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2</a:t>
            </a: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．能提出学习和生活中感兴趣的问题，共同讨论，选出研究主题，制定简单的研究计划，从报刊、书籍或其他媒体中获取有关资料，讨论分析问题，独立或合作写出简单的研究报告。 </a:t>
            </a:r>
            <a:b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b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  </a:t>
            </a:r>
            <a:r>
              <a:rPr kumimoji="0" lang="en-US" altLang="zh-CN" sz="1600" b="1" i="0" u="none" strike="noStrike" cap="none" normalizeH="0" baseline="0" dirty="0" smtClean="0">
                <a:ln>
                  <a:noFill/>
                </a:ln>
                <a:solidFill>
                  <a:srgbClr val="0000FF"/>
                </a:solidFill>
                <a:effectLst/>
                <a:latin typeface="Arial" pitchFamily="34" charset="0"/>
                <a:ea typeface="宋体" pitchFamily="2" charset="-122"/>
                <a:cs typeface="Arial" pitchFamily="34" charset="0"/>
              </a:rPr>
              <a:t>(7-9'CLA'2.2.4.5.3)</a:t>
            </a:r>
            <a:r>
              <a:rPr kumimoji="0" lang="en-US" altLang="zh-CN"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3</a:t>
            </a:r>
            <a:r>
              <a:rPr kumimoji="0" lang="zh-CN" altLang="en-US" sz="1600" b="0" i="0" u="none" strike="noStrike" cap="none" normalizeH="0" baseline="0" dirty="0" smtClean="0">
                <a:ln>
                  <a:noFill/>
                </a:ln>
                <a:solidFill>
                  <a:schemeClr val="tx1"/>
                </a:solidFill>
                <a:effectLst/>
                <a:latin typeface="Times New Roman" pitchFamily="18" charset="0"/>
                <a:ea typeface="楷体_GB2312"/>
                <a:cs typeface="Times New Roman" pitchFamily="18" charset="0"/>
              </a:rPr>
              <a:t>．关心学校、本地区和国内外大事，就共同关注的热点问题，搜集资料，调查访问，相互讨论，能用文字、图表、图画、照片等展示学习成果。 </a:t>
            </a:r>
            <a:endParaRPr kumimoji="0" lang="zh-CN" altLang="en-US" sz="1600" b="1" i="0" u="none" strike="noStrike" cap="none" normalizeH="0" baseline="0" dirty="0" smtClean="0">
              <a:ln>
                <a:noFill/>
              </a:ln>
              <a:solidFill>
                <a:srgbClr val="0000FF"/>
              </a:solidFill>
              <a:effectLst/>
              <a:latin typeface="Arial" pitchFamily="34" charset="0"/>
              <a:ea typeface="宋体" pitchFamily="2" charset="-122"/>
              <a:cs typeface="宋体" pitchFamily="2" charset="-122"/>
            </a:endParaRPr>
          </a:p>
          <a:p>
            <a:pPr marL="0" marR="0" lvl="0" indent="112713" algn="l" defTabSz="914400" rtl="0" eaLnBrk="0" fontAlgn="base" latinLnBrk="0" hangingPunct="0">
              <a:lnSpc>
                <a:spcPct val="100000"/>
              </a:lnSpc>
              <a:spcBef>
                <a:spcPct val="0"/>
              </a:spcBef>
              <a:spcAft>
                <a:spcPct val="0"/>
              </a:spcAft>
              <a:buClrTx/>
              <a:buSzTx/>
              <a:buFontTx/>
              <a:buNone/>
              <a:tabLst/>
            </a:pPr>
            <a:r>
              <a:rPr kumimoji="0" lang="en-US" altLang="zh-CN" sz="1600" b="1" i="0" u="none" strike="noStrike" cap="none" normalizeH="0" baseline="0" dirty="0" smtClean="0">
                <a:ln>
                  <a:noFill/>
                </a:ln>
                <a:solidFill>
                  <a:srgbClr val="0000FF"/>
                </a:solidFill>
                <a:effectLst/>
                <a:latin typeface="Arial" pitchFamily="34" charset="0"/>
                <a:ea typeface="宋体" pitchFamily="2" charset="-122"/>
                <a:cs typeface="宋体" pitchFamily="2" charset="-122"/>
              </a:rPr>
              <a:t>(7-9'CLA'2.2.4.5.4)</a:t>
            </a:r>
            <a:r>
              <a:rPr kumimoji="0" lang="en-US" altLang="zh-CN" sz="1600" b="0" i="0" u="none" strike="noStrike" cap="none" normalizeH="0" baseline="0" dirty="0" smtClean="0">
                <a:ln>
                  <a:noFill/>
                </a:ln>
                <a:solidFill>
                  <a:schemeClr val="tx1"/>
                </a:solidFill>
                <a:effectLst/>
                <a:latin typeface="Arial" pitchFamily="34" charset="0"/>
                <a:ea typeface="楷体_GB2312"/>
                <a:cs typeface="Times New Roman" pitchFamily="18" charset="0"/>
              </a:rPr>
              <a:t>4</a:t>
            </a:r>
            <a:r>
              <a:rPr kumimoji="0" lang="zh-CN" altLang="en-US" sz="1600" b="0" i="0" u="none" strike="noStrike" cap="none" normalizeH="0" baseline="0" dirty="0" smtClean="0">
                <a:ln>
                  <a:noFill/>
                </a:ln>
                <a:solidFill>
                  <a:schemeClr val="tx1"/>
                </a:solidFill>
                <a:effectLst/>
                <a:latin typeface="Arial" pitchFamily="34" charset="0"/>
                <a:ea typeface="楷体_GB2312"/>
                <a:cs typeface="Times New Roman" pitchFamily="18" charset="0"/>
              </a:rPr>
              <a:t>．掌握查找资料、引用资料的基本方法，分清原始资料与间接资料的主要差别；学会注明所援引资料的出处。</a:t>
            </a:r>
            <a:r>
              <a:rPr kumimoji="0" lang="zh-CN" altLang="en-US" sz="16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学习目标</a:t>
            </a:r>
          </a:p>
        </p:txBody>
      </p:sp>
      <p:sp>
        <p:nvSpPr>
          <p:cNvPr id="5124" name="Rectangle 4"/>
          <p:cNvSpPr>
            <a:spLocks noChangeArrowheads="1"/>
          </p:cNvSpPr>
          <p:nvPr/>
        </p:nvSpPr>
        <p:spPr bwMode="auto">
          <a:xfrm>
            <a:off x="682172" y="1088571"/>
            <a:ext cx="11509828"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000" b="1"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1.</a:t>
            </a:r>
            <a:r>
              <a:rPr kumimoji="0" lang="en-US" altLang="zh-CN" sz="2000" b="1" i="0" u="none" strike="noStrike" cap="none" normalizeH="0" baseline="0" dirty="0" smtClean="0" bmk="">
                <a:ln>
                  <a:noFill/>
                </a:ln>
                <a:solidFill>
                  <a:schemeClr val="tx1"/>
                </a:solidFill>
                <a:effectLst/>
                <a:latin typeface="Arial" pitchFamily="34" charset="0"/>
                <a:ea typeface="宋体" pitchFamily="2" charset="-122"/>
                <a:cs typeface="Arial" pitchFamily="34" charset="0"/>
              </a:rPr>
              <a:t> </a:t>
            </a:r>
            <a:r>
              <a:rPr kumimoji="0" lang="zh-CN" altLang="en-US" sz="2000" b="1"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知识和能力目标：</a:t>
            </a:r>
            <a:endParaRPr kumimoji="0" lang="zh-CN" altLang="en-US" sz="2000" b="0" i="0" u="none" strike="noStrike" cap="none" normalizeH="0" baseline="0" dirty="0" smtClean="0" bmk="">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a:t>
            </a:r>
            <a:r>
              <a:rPr kumimoji="0" lang="en-US" altLang="zh-CN"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1</a:t>
            </a:r>
            <a:r>
              <a:rPr kumimoji="0" lang="zh-CN" altLang="en-US"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）通过学习</a:t>
            </a:r>
            <a:r>
              <a:rPr kumimoji="0" lang="en-US" altLang="zh-CN"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a:t>
            </a:r>
            <a:r>
              <a:rPr kumimoji="0" lang="zh-CN" altLang="en-US"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苏州园林</a:t>
            </a:r>
            <a:r>
              <a:rPr kumimoji="0" lang="en-US" altLang="zh-CN"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a:t>
            </a:r>
            <a:r>
              <a:rPr kumimoji="0" lang="zh-CN" altLang="en-US"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、介绍桂林石刻，学会抓住事物的本质特征进行生动说明；</a:t>
            </a:r>
            <a:endParaRPr kumimoji="0" lang="zh-CN" altLang="en-US" sz="2000" b="0" i="0" u="none" strike="noStrike" cap="none" normalizeH="0" baseline="0" dirty="0" smtClean="0" bmk="">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a:t>
            </a:r>
            <a:r>
              <a:rPr kumimoji="0" lang="en-US" altLang="zh-CN"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2</a:t>
            </a:r>
            <a:r>
              <a:rPr kumimoji="0" lang="zh-CN" altLang="en-US"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）通过上网搜索、图书馆查阅、实地考察等途径了解叠彩伏波石刻，知道石刻里蕴含了丰富的历史文化底蕴；</a:t>
            </a:r>
            <a:endParaRPr kumimoji="0" lang="zh-CN" altLang="en-US" sz="2000" b="0" i="0" u="none" strike="noStrike" cap="none" normalizeH="0" baseline="0" dirty="0" smtClean="0" bmk="">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a:t>
            </a:r>
            <a:r>
              <a:rPr kumimoji="0" lang="en-US" altLang="zh-CN"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3</a:t>
            </a:r>
            <a:r>
              <a:rPr kumimoji="0" lang="zh-CN" altLang="en-US" sz="2000" b="0"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）懂得运用不同的文体、多媒体表达对桂林石刻的理解，提高了语言表达能力，培养了学生的创新思维能力；</a:t>
            </a:r>
            <a:endParaRPr kumimoji="0" lang="zh-CN" altLang="en-US" sz="2000" b="0" i="0" u="none" strike="noStrike" cap="none" normalizeH="0" baseline="0" dirty="0" smtClean="0" bmk="">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zh-CN" altLang="en-US" sz="2000" b="1"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 </a:t>
            </a:r>
            <a:r>
              <a:rPr kumimoji="0" lang="en-US" altLang="zh-CN" sz="2000" b="1"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2. </a:t>
            </a:r>
            <a:r>
              <a:rPr kumimoji="0" lang="zh-CN" altLang="en-US" sz="2000" b="1" i="0" u="none" strike="noStrike" cap="none" normalizeH="0" baseline="0" dirty="0" smtClean="0" bmk="">
                <a:ln>
                  <a:noFill/>
                </a:ln>
                <a:solidFill>
                  <a:schemeClr val="tx1"/>
                </a:solidFill>
                <a:effectLst/>
                <a:latin typeface="Times New Roman" pitchFamily="18" charset="0"/>
                <a:ea typeface="楷体_GB2312" charset="-122"/>
                <a:cs typeface="Times New Roman" pitchFamily="18" charset="0"/>
              </a:rPr>
              <a:t>过程和方法目标</a:t>
            </a:r>
            <a:r>
              <a:rPr kumimoji="0" lang="zh-CN" altLang="en-US" sz="2000" b="0" i="0" u="none" strike="noStrike" cap="none" normalizeH="0" baseline="0" dirty="0" smtClean="0">
                <a:ln>
                  <a:noFill/>
                </a:ln>
                <a:solidFill>
                  <a:schemeClr val="tx1"/>
                </a:solidFill>
                <a:effectLst/>
                <a:latin typeface="Times New Roman" pitchFamily="18" charset="0"/>
                <a:ea typeface="楷体_GB2312" charset="-122"/>
                <a:cs typeface="Times New Roman" pitchFamily="18" charset="0"/>
              </a:rPr>
              <a:t>：通过自主探究、讨论交流、合作研究，掌握了信息收集整理的方法，提高研究性学习的综合能力。</a:t>
            </a:r>
            <a:endPar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zh-CN" sz="2000" b="1" i="0" u="none" strike="noStrike" cap="none" normalizeH="0" baseline="0" dirty="0" smtClean="0">
                <a:ln>
                  <a:noFill/>
                </a:ln>
                <a:solidFill>
                  <a:schemeClr val="tx1"/>
                </a:solidFill>
                <a:effectLst/>
                <a:latin typeface="Times New Roman" pitchFamily="18" charset="0"/>
                <a:ea typeface="楷体_GB2312" charset="-122"/>
                <a:cs typeface="Times New Roman" pitchFamily="18" charset="0"/>
              </a:rPr>
              <a:t>3. </a:t>
            </a:r>
            <a:r>
              <a:rPr kumimoji="0" lang="zh-CN" altLang="en-US" sz="2000" b="1" i="0" u="none" strike="noStrike" cap="none" normalizeH="0" baseline="0" dirty="0" smtClean="0">
                <a:ln>
                  <a:noFill/>
                </a:ln>
                <a:solidFill>
                  <a:schemeClr val="tx1"/>
                </a:solidFill>
                <a:effectLst/>
                <a:latin typeface="Times New Roman" pitchFamily="18" charset="0"/>
                <a:ea typeface="楷体_GB2312" charset="-122"/>
                <a:cs typeface="Times New Roman" pitchFamily="18" charset="0"/>
              </a:rPr>
              <a:t>情感态度和价值观目标</a:t>
            </a:r>
            <a:r>
              <a:rPr kumimoji="0" lang="zh-CN" altLang="en-US" sz="2000" b="0" i="0" u="none" strike="noStrike" cap="none" normalizeH="0" baseline="0" dirty="0" smtClean="0">
                <a:ln>
                  <a:noFill/>
                </a:ln>
                <a:solidFill>
                  <a:schemeClr val="tx1"/>
                </a:solidFill>
                <a:effectLst/>
                <a:latin typeface="Times New Roman" pitchFamily="18" charset="0"/>
                <a:ea typeface="楷体_GB2312" charset="-122"/>
                <a:cs typeface="Times New Roman" pitchFamily="18" charset="0"/>
              </a:rPr>
              <a:t>：激发学生关注身边的语文、热爱家乡石刻文化，做桂林石刻文化的自觉传播者和传承者。</a:t>
            </a:r>
            <a:endPar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zh-CN" altLang="en-US" sz="2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500743" y="279037"/>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教学过程</a:t>
            </a:r>
          </a:p>
        </p:txBody>
      </p:sp>
      <p:sp>
        <p:nvSpPr>
          <p:cNvPr id="4" name="内容占位符 3"/>
          <p:cNvSpPr>
            <a:spLocks noGrp="1"/>
          </p:cNvSpPr>
          <p:nvPr/>
        </p:nvSpPr>
        <p:spPr>
          <a:xfrm>
            <a:off x="1438004" y="1085761"/>
            <a:ext cx="10216968" cy="5953669"/>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algn="just" defTabSz="685800">
              <a:lnSpc>
                <a:spcPct val="100000"/>
              </a:lnSpc>
              <a:spcBef>
                <a:spcPts val="1200"/>
              </a:spcBef>
              <a:spcAft>
                <a:spcPts val="0"/>
              </a:spcAft>
              <a:buClr>
                <a:schemeClr val="accent2"/>
              </a:buClr>
              <a:buNone/>
            </a:pPr>
            <a:r>
              <a:rPr lang="en-US" b="1" dirty="0" smtClean="0">
                <a:solidFill>
                  <a:schemeClr val="accent1"/>
                </a:solidFill>
              </a:rPr>
              <a:t>1</a:t>
            </a:r>
            <a:r>
              <a:rPr lang="en-US" b="1" dirty="0" smtClean="0">
                <a:solidFill>
                  <a:schemeClr val="accent1"/>
                </a:solidFill>
              </a:rPr>
              <a:t>.</a:t>
            </a:r>
            <a:r>
              <a:rPr lang="zh-CN" altLang="en-US" b="1" dirty="0" smtClean="0"/>
              <a:t>学习课文</a:t>
            </a:r>
            <a:r>
              <a:rPr lang="en-US" altLang="zh-CN" b="1" dirty="0" smtClean="0"/>
              <a:t>《</a:t>
            </a:r>
            <a:r>
              <a:rPr lang="zh-CN" altLang="en-US" b="1" dirty="0" smtClean="0"/>
              <a:t>苏州园林</a:t>
            </a:r>
            <a:r>
              <a:rPr lang="en-US" altLang="zh-CN" b="1" dirty="0" smtClean="0"/>
              <a:t>》</a:t>
            </a:r>
            <a:r>
              <a:rPr lang="zh-CN" altLang="en-US" b="1" dirty="0" smtClean="0"/>
              <a:t>（</a:t>
            </a:r>
            <a:r>
              <a:rPr lang="en-US" b="1" dirty="0" smtClean="0"/>
              <a:t>3</a:t>
            </a:r>
            <a:r>
              <a:rPr lang="zh-CN" altLang="en-US" b="1" dirty="0" smtClean="0"/>
              <a:t>课时</a:t>
            </a:r>
            <a:r>
              <a:rPr lang="zh-CN" altLang="en-US" b="1" dirty="0" smtClean="0"/>
              <a:t>）</a:t>
            </a:r>
            <a:endParaRPr lang="en-US" altLang="zh-CN" b="1" dirty="0" smtClean="0"/>
          </a:p>
          <a:p>
            <a:pPr marL="0" lvl="0" algn="just" defTabSz="685800">
              <a:lnSpc>
                <a:spcPct val="100000"/>
              </a:lnSpc>
              <a:spcBef>
                <a:spcPts val="1200"/>
              </a:spcBef>
              <a:spcAft>
                <a:spcPts val="0"/>
              </a:spcAft>
              <a:buClr>
                <a:schemeClr val="accent2"/>
              </a:buClr>
              <a:buNone/>
            </a:pPr>
            <a:r>
              <a:rPr lang="zh-CN" altLang="en-US" dirty="0" smtClean="0"/>
              <a:t>（一）导</a:t>
            </a:r>
            <a:r>
              <a:rPr lang="zh-CN" altLang="en-US" dirty="0" smtClean="0"/>
              <a:t>入</a:t>
            </a:r>
            <a:endParaRPr lang="en-US" altLang="zh-CN" dirty="0" smtClean="0"/>
          </a:p>
          <a:p>
            <a:pPr marL="0" algn="just" defTabSz="685800">
              <a:lnSpc>
                <a:spcPct val="100000"/>
              </a:lnSpc>
              <a:spcBef>
                <a:spcPts val="1200"/>
              </a:spcBef>
              <a:spcAft>
                <a:spcPts val="0"/>
              </a:spcAft>
              <a:buClr>
                <a:schemeClr val="accent2"/>
              </a:buClr>
              <a:buNone/>
            </a:pPr>
            <a:r>
              <a:rPr lang="zh-CN" altLang="en-US" dirty="0" smtClean="0"/>
              <a:t>（二）品析课文</a:t>
            </a:r>
          </a:p>
          <a:p>
            <a:pPr marL="0" lvl="0" algn="just" defTabSz="685800">
              <a:lnSpc>
                <a:spcPct val="100000"/>
              </a:lnSpc>
              <a:spcBef>
                <a:spcPts val="1200"/>
              </a:spcBef>
              <a:spcAft>
                <a:spcPts val="0"/>
              </a:spcAft>
              <a:buClr>
                <a:schemeClr val="accent2"/>
              </a:buClr>
              <a:buNone/>
            </a:pPr>
            <a:r>
              <a:rPr lang="zh-CN" altLang="en-US" dirty="0" smtClean="0"/>
              <a:t>（三）拓展迁移</a:t>
            </a:r>
            <a:endParaRPr lang="en-US" b="1" dirty="0" smtClean="0">
              <a:solidFill>
                <a:schemeClr val="accent1"/>
              </a:solidFill>
            </a:endParaRPr>
          </a:p>
          <a:p>
            <a:pPr marL="0" algn="just" defTabSz="685800">
              <a:lnSpc>
                <a:spcPct val="100000"/>
              </a:lnSpc>
              <a:spcBef>
                <a:spcPts val="1200"/>
              </a:spcBef>
              <a:spcAft>
                <a:spcPts val="0"/>
              </a:spcAft>
              <a:buClr>
                <a:schemeClr val="accent2"/>
              </a:buClr>
              <a:buNone/>
            </a:pPr>
            <a:r>
              <a:rPr lang="en-US" b="1" dirty="0" smtClean="0">
                <a:solidFill>
                  <a:schemeClr val="accent1"/>
                </a:solidFill>
              </a:rPr>
              <a:t>2</a:t>
            </a:r>
            <a:r>
              <a:rPr lang="en-US" b="1" dirty="0" smtClean="0">
                <a:solidFill>
                  <a:schemeClr val="accent1"/>
                </a:solidFill>
              </a:rPr>
              <a:t>.</a:t>
            </a:r>
            <a:r>
              <a:rPr lang="zh-CN" altLang="en-US" b="1" dirty="0" smtClean="0"/>
              <a:t> 设置情境，介绍项目（</a:t>
            </a:r>
            <a:r>
              <a:rPr lang="en-US" b="1" dirty="0" smtClean="0"/>
              <a:t>3</a:t>
            </a:r>
            <a:r>
              <a:rPr lang="zh-CN" altLang="en-US" b="1" dirty="0" smtClean="0"/>
              <a:t>课时</a:t>
            </a:r>
            <a:r>
              <a:rPr lang="zh-CN" altLang="en-US" b="1" dirty="0" smtClean="0"/>
              <a:t>）</a:t>
            </a:r>
            <a:endParaRPr lang="en-US" altLang="zh-CN" b="1" dirty="0" smtClean="0"/>
          </a:p>
          <a:p>
            <a:pPr marL="0" algn="just" defTabSz="685800">
              <a:lnSpc>
                <a:spcPct val="100000"/>
              </a:lnSpc>
              <a:spcBef>
                <a:spcPts val="1200"/>
              </a:spcBef>
              <a:spcAft>
                <a:spcPts val="0"/>
              </a:spcAft>
              <a:buClr>
                <a:schemeClr val="accent2"/>
              </a:buClr>
              <a:buNone/>
            </a:pPr>
            <a:r>
              <a:rPr lang="zh-CN" altLang="en-US" dirty="0" smtClean="0"/>
              <a:t>（一）发出邀请</a:t>
            </a:r>
          </a:p>
          <a:p>
            <a:pPr marL="0" algn="just" defTabSz="685800">
              <a:lnSpc>
                <a:spcPct val="100000"/>
              </a:lnSpc>
              <a:spcBef>
                <a:spcPts val="1200"/>
              </a:spcBef>
              <a:spcAft>
                <a:spcPts val="0"/>
              </a:spcAft>
              <a:buClr>
                <a:schemeClr val="accent2"/>
              </a:buClr>
              <a:buNone/>
            </a:pPr>
            <a:r>
              <a:rPr lang="zh-CN" altLang="en-US" dirty="0" smtClean="0"/>
              <a:t>（二）各组拟定</a:t>
            </a:r>
            <a:r>
              <a:rPr lang="zh-CN" altLang="en-US" dirty="0" smtClean="0"/>
              <a:t>计划</a:t>
            </a:r>
            <a:endParaRPr lang="en-US" b="1" dirty="0" smtClean="0">
              <a:solidFill>
                <a:schemeClr val="accent1"/>
              </a:solidFill>
            </a:endParaRPr>
          </a:p>
          <a:p>
            <a:pPr marL="0" algn="just" defTabSz="685800">
              <a:lnSpc>
                <a:spcPct val="100000"/>
              </a:lnSpc>
              <a:spcBef>
                <a:spcPts val="1200"/>
              </a:spcBef>
              <a:spcAft>
                <a:spcPts val="0"/>
              </a:spcAft>
              <a:buClr>
                <a:schemeClr val="accent2"/>
              </a:buClr>
              <a:buNone/>
            </a:pPr>
            <a:r>
              <a:rPr lang="en-US" b="1" dirty="0" smtClean="0">
                <a:solidFill>
                  <a:schemeClr val="accent1"/>
                </a:solidFill>
              </a:rPr>
              <a:t>3</a:t>
            </a:r>
            <a:r>
              <a:rPr lang="en-US" b="1" dirty="0" smtClean="0">
                <a:solidFill>
                  <a:schemeClr val="accent1"/>
                </a:solidFill>
              </a:rPr>
              <a:t>.</a:t>
            </a:r>
            <a:r>
              <a:rPr lang="zh-CN" altLang="en-US" b="1" dirty="0" smtClean="0"/>
              <a:t>实施项目，探索实践（课内</a:t>
            </a:r>
            <a:r>
              <a:rPr lang="en-US" b="1" dirty="0" smtClean="0"/>
              <a:t>6</a:t>
            </a:r>
            <a:r>
              <a:rPr lang="zh-CN" altLang="en-US" b="1" dirty="0" smtClean="0"/>
              <a:t>课时，课外</a:t>
            </a:r>
            <a:r>
              <a:rPr lang="en-US" b="1" dirty="0" smtClean="0"/>
              <a:t>6</a:t>
            </a:r>
            <a:r>
              <a:rPr lang="zh-CN" altLang="en-US" b="1" dirty="0" smtClean="0"/>
              <a:t>课时</a:t>
            </a:r>
            <a:r>
              <a:rPr lang="zh-CN" altLang="en-US" b="1" dirty="0" smtClean="0"/>
              <a:t>）</a:t>
            </a:r>
            <a:endParaRPr lang="en-US" altLang="zh-CN" b="1" dirty="0" smtClean="0"/>
          </a:p>
          <a:p>
            <a:pPr marL="0" algn="just" defTabSz="685800">
              <a:lnSpc>
                <a:spcPct val="100000"/>
              </a:lnSpc>
              <a:spcBef>
                <a:spcPts val="1200"/>
              </a:spcBef>
              <a:spcAft>
                <a:spcPts val="0"/>
              </a:spcAft>
              <a:buClr>
                <a:schemeClr val="accent2"/>
              </a:buClr>
              <a:buNone/>
            </a:pPr>
            <a:r>
              <a:rPr lang="zh-CN" altLang="en-US" dirty="0" smtClean="0"/>
              <a:t>（一）了解石刻</a:t>
            </a:r>
          </a:p>
          <a:p>
            <a:pPr marL="0" algn="just" defTabSz="685800">
              <a:lnSpc>
                <a:spcPct val="100000"/>
              </a:lnSpc>
              <a:spcBef>
                <a:spcPts val="1200"/>
              </a:spcBef>
              <a:spcAft>
                <a:spcPts val="0"/>
              </a:spcAft>
              <a:buClr>
                <a:schemeClr val="accent2"/>
              </a:buClr>
              <a:buNone/>
            </a:pPr>
            <a:r>
              <a:rPr lang="zh-CN" altLang="en-US" dirty="0" smtClean="0"/>
              <a:t>（二）展示</a:t>
            </a:r>
            <a:r>
              <a:rPr lang="zh-CN" altLang="en-US" dirty="0" smtClean="0"/>
              <a:t>交流</a:t>
            </a:r>
            <a:endParaRPr lang="en-US" altLang="zh-CN" dirty="0" smtClean="0"/>
          </a:p>
          <a:p>
            <a:pPr marL="0" algn="just" defTabSz="685800">
              <a:lnSpc>
                <a:spcPct val="100000"/>
              </a:lnSpc>
              <a:spcBef>
                <a:spcPts val="1200"/>
              </a:spcBef>
              <a:spcAft>
                <a:spcPts val="0"/>
              </a:spcAft>
              <a:buClr>
                <a:schemeClr val="accent2"/>
              </a:buClr>
              <a:buNone/>
            </a:pPr>
            <a:r>
              <a:rPr lang="zh-CN" altLang="en-US" dirty="0" smtClean="0"/>
              <a:t>（三）汇总提升</a:t>
            </a:r>
          </a:p>
          <a:p>
            <a:pPr marL="0" algn="just" defTabSz="685800">
              <a:lnSpc>
                <a:spcPct val="100000"/>
              </a:lnSpc>
              <a:spcBef>
                <a:spcPts val="1200"/>
              </a:spcBef>
              <a:spcAft>
                <a:spcPts val="0"/>
              </a:spcAft>
              <a:buClr>
                <a:schemeClr val="accent2"/>
              </a:buClr>
              <a:buNone/>
            </a:pPr>
            <a:endParaRPr lang="en-US" b="1" dirty="0" smtClean="0">
              <a:solidFill>
                <a:schemeClr val="accent1"/>
              </a:solidFill>
            </a:endParaRPr>
          </a:p>
          <a:p>
            <a:pPr marL="0" algn="just" defTabSz="685800">
              <a:lnSpc>
                <a:spcPct val="100000"/>
              </a:lnSpc>
              <a:spcBef>
                <a:spcPts val="1200"/>
              </a:spcBef>
              <a:spcAft>
                <a:spcPts val="0"/>
              </a:spcAft>
              <a:buClr>
                <a:schemeClr val="accent2"/>
              </a:buClr>
              <a:buNone/>
            </a:pPr>
            <a:endParaRPr lang="en-US" b="1" dirty="0" smtClean="0">
              <a:solidFill>
                <a:schemeClr val="accent1"/>
              </a:solidFill>
            </a:endParaRPr>
          </a:p>
          <a:p>
            <a:pPr marL="0" algn="just" defTabSz="685800">
              <a:lnSpc>
                <a:spcPct val="100000"/>
              </a:lnSpc>
              <a:spcBef>
                <a:spcPts val="1200"/>
              </a:spcBef>
              <a:spcAft>
                <a:spcPts val="0"/>
              </a:spcAft>
              <a:buClr>
                <a:schemeClr val="accent2"/>
              </a:buClr>
              <a:buNone/>
            </a:pPr>
            <a:endParaRPr lang="en-US" b="1" dirty="0" smtClean="0">
              <a:solidFill>
                <a:schemeClr val="accent1"/>
              </a:solidFill>
            </a:endParaRPr>
          </a:p>
          <a:p>
            <a:pPr marL="0" algn="just" defTabSz="685800">
              <a:lnSpc>
                <a:spcPct val="100000"/>
              </a:lnSpc>
              <a:spcBef>
                <a:spcPts val="1200"/>
              </a:spcBef>
              <a:spcAft>
                <a:spcPts val="0"/>
              </a:spcAft>
              <a:buClr>
                <a:schemeClr val="accent2"/>
              </a:buClr>
              <a:buNone/>
            </a:pPr>
            <a:endParaRPr lang="en-US" b="1" dirty="0" smtClean="0">
              <a:solidFill>
                <a:schemeClr val="accen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优点</a:t>
            </a:r>
          </a:p>
        </p:txBody>
      </p:sp>
      <p:sp>
        <p:nvSpPr>
          <p:cNvPr id="4" name="内容占位符 3"/>
          <p:cNvSpPr>
            <a:spLocks noGrp="1"/>
          </p:cNvSpPr>
          <p:nvPr/>
        </p:nvSpPr>
        <p:spPr>
          <a:xfrm>
            <a:off x="1099911" y="1332502"/>
            <a:ext cx="10845346" cy="4386126"/>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defTabSz="685800">
              <a:lnSpc>
                <a:spcPct val="150000"/>
              </a:lnSpc>
              <a:spcBef>
                <a:spcPts val="1200"/>
              </a:spcBef>
              <a:spcAft>
                <a:spcPts val="0"/>
              </a:spcAft>
              <a:buClr>
                <a:schemeClr val="accent2"/>
              </a:buClr>
              <a:buNone/>
            </a:pPr>
            <a:r>
              <a:rPr lang="en-US" b="1" dirty="0" smtClean="0">
                <a:solidFill>
                  <a:schemeClr val="tx2"/>
                </a:solidFill>
              </a:rPr>
              <a:t>1</a:t>
            </a:r>
            <a:r>
              <a:rPr lang="en-US" b="1" dirty="0" smtClean="0">
                <a:solidFill>
                  <a:schemeClr val="tx2"/>
                </a:solidFill>
              </a:rPr>
              <a:t>.</a:t>
            </a:r>
            <a:r>
              <a:rPr lang="zh-CN" altLang="en-US" b="1" dirty="0" smtClean="0">
                <a:solidFill>
                  <a:schemeClr val="tx2"/>
                </a:solidFill>
              </a:rPr>
              <a:t>教学设计强调课程标准和学习</a:t>
            </a:r>
            <a:r>
              <a:rPr lang="zh-CN" altLang="en-US" b="1" dirty="0" smtClean="0">
                <a:solidFill>
                  <a:schemeClr val="tx2"/>
                </a:solidFill>
              </a:rPr>
              <a:t>目标：</a:t>
            </a:r>
            <a:r>
              <a:rPr lang="zh-CN" altLang="en-US" dirty="0" smtClean="0">
                <a:solidFill>
                  <a:schemeClr val="tx2"/>
                </a:solidFill>
              </a:rPr>
              <a:t>教学设计和课程标准</a:t>
            </a:r>
            <a:r>
              <a:rPr lang="zh-CN" altLang="en-US" dirty="0" smtClean="0">
                <a:solidFill>
                  <a:schemeClr val="tx2"/>
                </a:solidFill>
              </a:rPr>
              <a:t>中</a:t>
            </a:r>
            <a:r>
              <a:rPr lang="zh-CN" altLang="en-US" dirty="0" smtClean="0">
                <a:solidFill>
                  <a:schemeClr val="tx2"/>
                </a:solidFill>
              </a:rPr>
              <a:t>的阅读写作口语交际综合学习四个方面</a:t>
            </a:r>
            <a:r>
              <a:rPr lang="zh-CN" altLang="en-US" dirty="0" smtClean="0">
                <a:solidFill>
                  <a:schemeClr val="tx2"/>
                </a:solidFill>
              </a:rPr>
              <a:t>一一对应。</a:t>
            </a:r>
            <a:endParaRPr lang="en-US" b="1" dirty="0" smtClean="0">
              <a:solidFill>
                <a:schemeClr val="tx2"/>
              </a:solidFill>
            </a:endParaRPr>
          </a:p>
          <a:p>
            <a:pPr marL="0" algn="just" defTabSz="685800">
              <a:lnSpc>
                <a:spcPct val="150000"/>
              </a:lnSpc>
              <a:spcBef>
                <a:spcPts val="1200"/>
              </a:spcBef>
              <a:spcAft>
                <a:spcPts val="0"/>
              </a:spcAft>
              <a:buClr>
                <a:schemeClr val="accent2"/>
              </a:buClr>
              <a:buNone/>
            </a:pPr>
            <a:r>
              <a:rPr lang="en-US" b="1" dirty="0" smtClean="0">
                <a:solidFill>
                  <a:schemeClr val="tx2"/>
                </a:solidFill>
              </a:rPr>
              <a:t>2</a:t>
            </a:r>
            <a:r>
              <a:rPr lang="en-US" b="1" dirty="0" smtClean="0">
                <a:solidFill>
                  <a:schemeClr val="tx2"/>
                </a:solidFill>
              </a:rPr>
              <a:t>.</a:t>
            </a:r>
            <a:r>
              <a:rPr lang="zh-CN" altLang="en-US" b="1" dirty="0" smtClean="0">
                <a:solidFill>
                  <a:schemeClr val="tx2"/>
                </a:solidFill>
              </a:rPr>
              <a:t>教学设计结合课程框架</a:t>
            </a:r>
            <a:r>
              <a:rPr lang="zh-CN" altLang="en-US" b="1" dirty="0" smtClean="0">
                <a:solidFill>
                  <a:schemeClr val="tx2"/>
                </a:solidFill>
              </a:rPr>
              <a:t>问题：</a:t>
            </a:r>
            <a:r>
              <a:rPr lang="zh-CN" altLang="en-US" dirty="0" smtClean="0">
                <a:solidFill>
                  <a:schemeClr val="tx2"/>
                </a:solidFill>
              </a:rPr>
              <a:t>单元</a:t>
            </a:r>
            <a:r>
              <a:rPr lang="zh-CN" altLang="en-US" dirty="0" smtClean="0">
                <a:solidFill>
                  <a:schemeClr val="tx2"/>
                </a:solidFill>
              </a:rPr>
              <a:t>整合了课程框架问题，使学生在整个单元中专注于对重要概念和重大思想的学习</a:t>
            </a:r>
            <a:r>
              <a:rPr lang="zh-CN" altLang="en-US" dirty="0" smtClean="0">
                <a:solidFill>
                  <a:schemeClr val="tx2"/>
                </a:solidFill>
              </a:rPr>
              <a:t>。整个活动</a:t>
            </a:r>
            <a:r>
              <a:rPr lang="zh-CN" altLang="en-US" dirty="0" smtClean="0">
                <a:solidFill>
                  <a:schemeClr val="tx2"/>
                </a:solidFill>
              </a:rPr>
              <a:t>始终围绕框架问题</a:t>
            </a:r>
            <a:r>
              <a:rPr lang="zh-CN" altLang="en-US" dirty="0" smtClean="0">
                <a:solidFill>
                  <a:schemeClr val="tx2"/>
                </a:solidFill>
              </a:rPr>
              <a:t>展开，</a:t>
            </a:r>
            <a:r>
              <a:rPr lang="zh-CN" altLang="en-US" dirty="0" smtClean="0">
                <a:solidFill>
                  <a:schemeClr val="tx2"/>
                </a:solidFill>
              </a:rPr>
              <a:t>框架</a:t>
            </a:r>
            <a:r>
              <a:rPr lang="zh-CN" altLang="en-US" dirty="0" smtClean="0">
                <a:solidFill>
                  <a:schemeClr val="tx2"/>
                </a:solidFill>
              </a:rPr>
              <a:t>问题贯穿始终。</a:t>
            </a:r>
            <a:endParaRPr lang="en-US" b="1" dirty="0" smtClean="0">
              <a:solidFill>
                <a:schemeClr val="tx2"/>
              </a:solidFill>
            </a:endParaRPr>
          </a:p>
          <a:p>
            <a:pPr marL="0" algn="just" defTabSz="685800">
              <a:lnSpc>
                <a:spcPct val="150000"/>
              </a:lnSpc>
              <a:spcBef>
                <a:spcPts val="1200"/>
              </a:spcBef>
              <a:spcAft>
                <a:spcPts val="0"/>
              </a:spcAft>
              <a:buClr>
                <a:schemeClr val="accent2"/>
              </a:buClr>
              <a:buNone/>
            </a:pPr>
            <a:r>
              <a:rPr lang="en-US" b="1" dirty="0" smtClean="0">
                <a:solidFill>
                  <a:schemeClr val="tx2"/>
                </a:solidFill>
              </a:rPr>
              <a:t>3.</a:t>
            </a:r>
            <a:r>
              <a:rPr lang="zh-CN" altLang="en-US" b="1" dirty="0" smtClean="0">
                <a:solidFill>
                  <a:schemeClr val="tx2"/>
                </a:solidFill>
              </a:rPr>
              <a:t>技术整合支持内容的</a:t>
            </a:r>
            <a:r>
              <a:rPr lang="zh-CN" altLang="en-US" b="1" dirty="0" smtClean="0">
                <a:solidFill>
                  <a:schemeClr val="tx2"/>
                </a:solidFill>
              </a:rPr>
              <a:t>学习：</a:t>
            </a:r>
            <a:r>
              <a:rPr lang="zh-CN" altLang="en-US" dirty="0" smtClean="0">
                <a:solidFill>
                  <a:schemeClr val="tx2"/>
                </a:solidFill>
              </a:rPr>
              <a:t>本案例中作者选择了合适的信息技术支持了学生的学习。如：通过</a:t>
            </a:r>
            <a:r>
              <a:rPr lang="zh-CN" altLang="en-US" dirty="0" smtClean="0">
                <a:solidFill>
                  <a:schemeClr val="tx2"/>
                </a:solidFill>
                <a:hlinkClick r:id="rId2"/>
              </a:rPr>
              <a:t>教师演示文稿</a:t>
            </a:r>
            <a:r>
              <a:rPr lang="zh-CN" altLang="en-US" dirty="0" smtClean="0">
                <a:solidFill>
                  <a:schemeClr val="tx2"/>
                </a:solidFill>
              </a:rPr>
              <a:t>，向学生介绍此次项目学习的重点。</a:t>
            </a:r>
            <a:r>
              <a:rPr lang="zh-CN" altLang="en-US" dirty="0" smtClean="0">
                <a:solidFill>
                  <a:schemeClr val="tx2"/>
                </a:solidFill>
              </a:rPr>
              <a:t>展示学生制作的实地</a:t>
            </a:r>
            <a:r>
              <a:rPr lang="zh-CN" altLang="en-US" dirty="0" smtClean="0">
                <a:solidFill>
                  <a:schemeClr val="tx2"/>
                </a:solidFill>
              </a:rPr>
              <a:t>考察</a:t>
            </a:r>
            <a:r>
              <a:rPr lang="en-US" altLang="zh-CN" dirty="0" smtClean="0">
                <a:solidFill>
                  <a:schemeClr val="tx2"/>
                </a:solidFill>
              </a:rPr>
              <a:t>flash</a:t>
            </a:r>
            <a:r>
              <a:rPr lang="zh-CN" altLang="en-US" dirty="0" smtClean="0">
                <a:solidFill>
                  <a:schemeClr val="tx2"/>
                </a:solidFill>
              </a:rPr>
              <a:t>。填写小组项目</a:t>
            </a:r>
            <a:r>
              <a:rPr lang="zh-CN" altLang="en-US" dirty="0" smtClean="0">
                <a:solidFill>
                  <a:schemeClr val="tx2"/>
                </a:solidFill>
                <a:hlinkClick r:id="rId3"/>
              </a:rPr>
              <a:t>博客日志</a:t>
            </a:r>
            <a:r>
              <a:rPr lang="zh-CN" altLang="en-US" dirty="0" smtClean="0">
                <a:solidFill>
                  <a:schemeClr val="tx2"/>
                </a:solidFill>
              </a:rPr>
              <a:t>学生上网搜索、去图书馆查阅，制定“</a:t>
            </a:r>
            <a:r>
              <a:rPr lang="zh-CN" altLang="en-US" dirty="0" smtClean="0">
                <a:solidFill>
                  <a:schemeClr val="tx2"/>
                </a:solidFill>
                <a:hlinkClick r:id="rId4"/>
              </a:rPr>
              <a:t>叠彩伏波石刻”资源列表</a:t>
            </a:r>
            <a:r>
              <a:rPr lang="zh-CN" altLang="en-US" dirty="0" smtClean="0">
                <a:solidFill>
                  <a:schemeClr val="tx2"/>
                </a:solidFill>
              </a:rPr>
              <a:t>小组讨论后选择一个石刻，分工合作，解读石刻蕴含的秘密，并制作电子小报、演示文稿、网站等向大家介绍小组的研究。</a:t>
            </a:r>
            <a:endParaRPr lang="en-US" b="1" dirty="0" smtClean="0">
              <a:solidFill>
                <a:schemeClr val="tx2"/>
              </a:solidFill>
            </a:endParaRPr>
          </a:p>
          <a:p>
            <a:pPr marL="0" algn="just" defTabSz="685800">
              <a:lnSpc>
                <a:spcPct val="150000"/>
              </a:lnSpc>
              <a:spcBef>
                <a:spcPts val="1200"/>
              </a:spcBef>
              <a:spcAft>
                <a:spcPts val="0"/>
              </a:spcAft>
              <a:buClr>
                <a:schemeClr val="accent2"/>
              </a:buClr>
              <a:buNone/>
            </a:pPr>
            <a:r>
              <a:rPr lang="en-US" b="1" dirty="0" smtClean="0">
                <a:solidFill>
                  <a:schemeClr val="tx2"/>
                </a:solidFill>
              </a:rPr>
              <a:t>……</a:t>
            </a:r>
            <a:endParaRPr lang="en-US" b="1" dirty="0" smtClean="0">
              <a:solidFill>
                <a:schemeClr val="tx2"/>
              </a:solidFill>
            </a:endParaRPr>
          </a:p>
          <a:p>
            <a:pPr marL="0" algn="just" defTabSz="685800">
              <a:lnSpc>
                <a:spcPct val="150000"/>
              </a:lnSpc>
              <a:spcBef>
                <a:spcPts val="1200"/>
              </a:spcBef>
              <a:spcAft>
                <a:spcPts val="0"/>
              </a:spcAft>
              <a:buClr>
                <a:schemeClr val="accent2"/>
              </a:buClr>
              <a:buNone/>
            </a:pPr>
            <a:endParaRPr lang="en-US" b="1" dirty="0" smtClean="0">
              <a:solidFill>
                <a:schemeClr val="tx2"/>
              </a:solidFill>
            </a:endParaRPr>
          </a:p>
          <a:p>
            <a:pPr marL="0" algn="just" defTabSz="685800">
              <a:lnSpc>
                <a:spcPct val="150000"/>
              </a:lnSpc>
              <a:spcBef>
                <a:spcPts val="1200"/>
              </a:spcBef>
              <a:spcAft>
                <a:spcPts val="0"/>
              </a:spcAft>
              <a:buClr>
                <a:schemeClr val="accent2"/>
              </a:buClr>
              <a:buNone/>
            </a:pPr>
            <a:endParaRPr lang="en-US" b="1" dirty="0" smtClean="0">
              <a:solidFill>
                <a:schemeClr val="tx2"/>
              </a:solidFill>
            </a:endParaRPr>
          </a:p>
          <a:p>
            <a:pPr marL="0" algn="just" defTabSz="685800">
              <a:lnSpc>
                <a:spcPct val="150000"/>
              </a:lnSpc>
              <a:spcBef>
                <a:spcPts val="1200"/>
              </a:spcBef>
              <a:spcAft>
                <a:spcPts val="0"/>
              </a:spcAft>
              <a:buClr>
                <a:schemeClr val="accent2"/>
              </a:buClr>
              <a:buNone/>
            </a:pPr>
            <a:r>
              <a:rPr lang="zh-CN" altLang="en-US" b="1" dirty="0" smtClean="0">
                <a:solidFill>
                  <a:schemeClr val="tx2"/>
                </a:solidFill>
              </a:rPr>
              <a:t>       注：依据《单元作品集评价量规》，结合案例相应内容，详细说明案例哪些方面做得好。</a:t>
            </a:r>
          </a:p>
          <a:p>
            <a:pPr marL="0" algn="just" defTabSz="685800">
              <a:lnSpc>
                <a:spcPct val="150000"/>
              </a:lnSpc>
              <a:spcBef>
                <a:spcPts val="1200"/>
              </a:spcBef>
              <a:spcAft>
                <a:spcPts val="0"/>
              </a:spcAft>
              <a:buClr>
                <a:schemeClr val="accent2"/>
              </a:buClr>
              <a:buNone/>
            </a:pPr>
            <a:endParaRPr lang="en-US" b="1" dirty="0" smtClean="0">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nvSpPr>
        <p:spPr>
          <a:xfrm>
            <a:off x="660400" y="424180"/>
            <a:ext cx="4631055" cy="795020"/>
          </a:xfrm>
          <a:prstGeom prst="rect">
            <a:avLst/>
          </a:prstGeom>
          <a:noFill/>
          <a:ln w="9525">
            <a:noFill/>
            <a:miter/>
          </a:ln>
        </p:spPr>
        <p:txBody>
          <a:bodyPr vert="horz" wrap="square" lIns="91440" tIns="45720" rIns="91440" bIns="45720" anchor="ctr">
            <a:noAutofit/>
          </a:bodyPr>
          <a:lstStyle>
            <a:lvl1pPr algn="l" defTabSz="685800" rtl="0" eaLnBrk="1" latinLnBrk="0" hangingPunct="1">
              <a:lnSpc>
                <a:spcPct val="90000"/>
              </a:lnSpc>
              <a:spcBef>
                <a:spcPct val="0"/>
              </a:spcBef>
              <a:buNone/>
              <a:defRPr sz="3200" b="0" i="0" kern="1200" baseline="0">
                <a:solidFill>
                  <a:schemeClr val="accent1"/>
                </a:solidFill>
                <a:effectLst/>
                <a:latin typeface="+mj-lt"/>
                <a:ea typeface="+mj-ea"/>
                <a:cs typeface="+mj-cs"/>
              </a:defRPr>
            </a:lvl1pPr>
          </a:lstStyle>
          <a:p>
            <a:r>
              <a:rPr lang="zh-CN" altLang="en-US" sz="4800" dirty="0">
                <a:latin typeface="华文琥珀" panose="02010800040101010101" charset="-122"/>
                <a:ea typeface="华文琥珀" panose="02010800040101010101" charset="-122"/>
              </a:rPr>
              <a:t>不足与建议</a:t>
            </a:r>
          </a:p>
        </p:txBody>
      </p:sp>
      <p:sp>
        <p:nvSpPr>
          <p:cNvPr id="4" name="内容占位符 3"/>
          <p:cNvSpPr>
            <a:spLocks noGrp="1"/>
          </p:cNvSpPr>
          <p:nvPr/>
        </p:nvSpPr>
        <p:spPr>
          <a:xfrm>
            <a:off x="1106170" y="1680845"/>
            <a:ext cx="10299700" cy="4373880"/>
          </a:xfrm>
          <a:prstGeom prst="rect">
            <a:avLst/>
          </a:prstGeom>
        </p:spPr>
        <p:txBody>
          <a:bodyPr vert="horz" lIns="91440" tIns="45720" rIns="91440" bIns="45720" rtlCol="0">
            <a:noAutofit/>
          </a:bodyPr>
          <a:lstStyle>
            <a:lvl1pPr marL="447675" indent="-447675" algn="l" defTabSz="914400" rtl="0" eaLnBrk="1" latinLnBrk="0" hangingPunct="1">
              <a:lnSpc>
                <a:spcPct val="120000"/>
              </a:lnSpc>
              <a:spcBef>
                <a:spcPts val="1000"/>
              </a:spcBef>
              <a:buClr>
                <a:schemeClr val="accent1"/>
              </a:buClr>
              <a:buSzPct val="85000"/>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just" defTabSz="685800">
              <a:lnSpc>
                <a:spcPct val="110000"/>
              </a:lnSpc>
              <a:spcBef>
                <a:spcPts val="1200"/>
              </a:spcBef>
              <a:spcAft>
                <a:spcPts val="0"/>
              </a:spcAft>
              <a:buClr>
                <a:schemeClr val="accent2"/>
              </a:buClr>
              <a:buNone/>
            </a:pPr>
            <a:r>
              <a:rPr lang="en-US" sz="2400" b="1" dirty="0" smtClean="0">
                <a:solidFill>
                  <a:schemeClr val="accent1"/>
                </a:solidFill>
              </a:rPr>
              <a:t>1</a:t>
            </a:r>
            <a:r>
              <a:rPr lang="en-US" sz="2400" b="1" dirty="0" smtClean="0">
                <a:solidFill>
                  <a:schemeClr val="accent1"/>
                </a:solidFill>
              </a:rPr>
              <a:t>.</a:t>
            </a:r>
            <a:r>
              <a:rPr lang="zh-CN" altLang="en-US" sz="2400" b="1" dirty="0" smtClean="0"/>
              <a:t>教学设计强调学生</a:t>
            </a:r>
            <a:r>
              <a:rPr lang="zh-CN" altLang="en-US" sz="2400" b="1" dirty="0" smtClean="0"/>
              <a:t>个体差异：</a:t>
            </a:r>
            <a:r>
              <a:rPr lang="zh-CN" altLang="en-US" sz="2400" dirty="0" smtClean="0"/>
              <a:t>关注了学生的个性化差异，但是在目标设计和学习过程中没有体现个性化差异。</a:t>
            </a:r>
            <a:endParaRPr lang="en-US" sz="2400" dirty="0" smtClean="0">
              <a:solidFill>
                <a:schemeClr val="accent1"/>
              </a:solidFill>
            </a:endParaRPr>
          </a:p>
          <a:p>
            <a:pPr marL="0" algn="just" defTabSz="685800">
              <a:lnSpc>
                <a:spcPct val="110000"/>
              </a:lnSpc>
              <a:spcBef>
                <a:spcPts val="1200"/>
              </a:spcBef>
              <a:spcAft>
                <a:spcPts val="0"/>
              </a:spcAft>
              <a:buClr>
                <a:schemeClr val="accent2"/>
              </a:buClr>
              <a:buNone/>
            </a:pPr>
            <a:r>
              <a:rPr lang="en-US" sz="2400" b="1" dirty="0" smtClean="0">
                <a:solidFill>
                  <a:schemeClr val="accent1"/>
                </a:solidFill>
              </a:rPr>
              <a:t>2</a:t>
            </a:r>
            <a:r>
              <a:rPr lang="en-US" sz="2400" b="1" dirty="0" smtClean="0">
                <a:solidFill>
                  <a:schemeClr val="accent1"/>
                </a:solidFill>
              </a:rPr>
              <a:t>.</a:t>
            </a:r>
            <a:r>
              <a:rPr lang="zh-CN" altLang="en-US" sz="2400" b="1" dirty="0" smtClean="0"/>
              <a:t>技术整合支持</a:t>
            </a:r>
            <a:r>
              <a:rPr lang="en-US" sz="2400" b="1" dirty="0" smtClean="0"/>
              <a:t>21</a:t>
            </a:r>
            <a:r>
              <a:rPr lang="zh-CN" altLang="en-US" sz="2400" b="1" dirty="0" smtClean="0"/>
              <a:t>世纪技能的</a:t>
            </a:r>
            <a:r>
              <a:rPr lang="zh-CN" altLang="en-US" sz="2400" b="1" dirty="0" smtClean="0"/>
              <a:t>培养：技术的整合没有从学生兴趣出发，不能有效促进学生的学习。</a:t>
            </a: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endParaRPr lang="en-US" sz="2400" b="1" dirty="0" smtClean="0">
              <a:solidFill>
                <a:schemeClr val="accent1"/>
              </a:solidFill>
            </a:endParaRPr>
          </a:p>
          <a:p>
            <a:pPr marL="0" algn="just" defTabSz="685800">
              <a:lnSpc>
                <a:spcPct val="110000"/>
              </a:lnSpc>
              <a:spcBef>
                <a:spcPts val="1200"/>
              </a:spcBef>
              <a:spcAft>
                <a:spcPts val="0"/>
              </a:spcAft>
              <a:buClr>
                <a:schemeClr val="accent2"/>
              </a:buClr>
              <a:buNone/>
            </a:pPr>
            <a:r>
              <a:rPr lang="zh-CN" altLang="en-US" sz="2400" b="1" dirty="0" smtClean="0">
                <a:solidFill>
                  <a:srgbClr val="FF0000"/>
                </a:solidFill>
              </a:rPr>
              <a:t>        注：依据《单元作品集评价量规》，结合案例相应内容，详细说明案例哪些做的不够好，还有改进提高的空间，并提出自己的建议</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H" val="20151014112747"/>
  <p:tag name="MH_LIBRARY" val="GRAPHIC"/>
</p:tagLst>
</file>

<file path=ppt/tags/tag10.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9"/>
</p:tagLst>
</file>

<file path=ppt/tags/tag11.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20"/>
</p:tagLst>
</file>

<file path=ppt/tags/tag12.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21"/>
</p:tagLst>
</file>

<file path=ppt/tags/tag13.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6"/>
</p:tagLst>
</file>

<file path=ppt/tags/tag14.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8"/>
</p:tagLst>
</file>

<file path=ppt/tags/tag2.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2"/>
</p:tagLst>
</file>

<file path=ppt/tags/tag3.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3"/>
</p:tagLst>
</file>

<file path=ppt/tags/tag4.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6"/>
</p:tagLst>
</file>

<file path=ppt/tags/tag5.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7"/>
</p:tagLst>
</file>

<file path=ppt/tags/tag6.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Straight Connector 38"/>
</p:tagLst>
</file>

<file path=ppt/tags/tag7.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3"/>
</p:tagLst>
</file>

<file path=ppt/tags/tag8.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
</p:tagLst>
</file>

<file path=ppt/tags/tag9.xml><?xml version="1.0" encoding="utf-8"?>
<p:tagLst xmlns:a="http://schemas.openxmlformats.org/drawingml/2006/main" xmlns:r="http://schemas.openxmlformats.org/officeDocument/2006/relationships" xmlns:p="http://schemas.openxmlformats.org/presentationml/2006/main">
  <p:tag name="MH" val="20151014112747"/>
  <p:tag name="MH_LIBRARY" val="GRAPHIC"/>
  <p:tag name="MH_ORDER" val="Group 15"/>
</p:tagLst>
</file>

<file path=ppt/theme/theme1.xml><?xml version="1.0" encoding="utf-8"?>
<a:theme xmlns:a="http://schemas.openxmlformats.org/drawingml/2006/main" name="A000120140530A99PPBG">
  <a:themeElements>
    <a:clrScheme name="KSO_BLUE9">
      <a:dk1>
        <a:srgbClr val="47494B"/>
      </a:dk1>
      <a:lt1>
        <a:srgbClr val="FFFFFF"/>
      </a:lt1>
      <a:dk2>
        <a:srgbClr val="454749"/>
      </a:dk2>
      <a:lt2>
        <a:srgbClr val="EAF5FC"/>
      </a:lt2>
      <a:accent1>
        <a:srgbClr val="046FB6"/>
      </a:accent1>
      <a:accent2>
        <a:srgbClr val="22B1DE"/>
      </a:accent2>
      <a:accent3>
        <a:srgbClr val="7B93D7"/>
      </a:accent3>
      <a:accent4>
        <a:srgbClr val="5D76BA"/>
      </a:accent4>
      <a:accent5>
        <a:srgbClr val="3DBFD1"/>
      </a:accent5>
      <a:accent6>
        <a:srgbClr val="FFC000"/>
      </a:accent6>
      <a:hlink>
        <a:srgbClr val="00B0F0"/>
      </a:hlink>
      <a:folHlink>
        <a:srgbClr val="AFB2B4"/>
      </a:folHlink>
    </a:clrScheme>
    <a:fontScheme name="自定义 10">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A000120150716A05KPBG</Template>
  <TotalTime>43</TotalTime>
  <Words>1131</Words>
  <Application>WPS 演示</Application>
  <PresentationFormat>自定义</PresentationFormat>
  <Paragraphs>74</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A000120140530A99PPBG</vt:lpstr>
      <vt:lpstr>《如果石头会说话》案例分享</vt:lpstr>
      <vt:lpstr>幻灯片 2</vt:lpstr>
      <vt:lpstr>幻灯片 3</vt:lpstr>
      <vt:lpstr>幻灯片 4</vt:lpstr>
      <vt:lpstr>幻灯片 5</vt:lpstr>
      <vt:lpstr>幻灯片 6</vt:lpstr>
      <vt:lpstr>幻灯片 7</vt:lpstr>
      <vt:lpstr>幻灯片 8</vt:lpstr>
      <vt:lpstr>幻灯片 9</vt:lpstr>
      <vt:lpstr>幻灯片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谢小莉</dc:creator>
  <cp:lastModifiedBy>kl</cp:lastModifiedBy>
  <cp:revision>73</cp:revision>
  <dcterms:created xsi:type="dcterms:W3CDTF">2015-10-14T02:46:00Z</dcterms:created>
  <dcterms:modified xsi:type="dcterms:W3CDTF">2016-08-19T08:44:01Z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ame">
    <vt:lpwstr>小人简约模板.ppt</vt:lpwstr>
  </property>
  <property fmtid="{D5CDD505-2E9C-101B-9397-08002B2CF9AE}" pid="3" name="fileid">
    <vt:lpwstr>644057</vt:lpwstr>
  </property>
  <property fmtid="{D5CDD505-2E9C-101B-9397-08002B2CF9AE}" pid="4" name="KSOProductBuildVer">
    <vt:lpwstr>2052-10.1.0.5850</vt:lpwstr>
  </property>
</Properties>
</file>